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74" r:id="rId3"/>
    <p:sldId id="275" r:id="rId4"/>
    <p:sldId id="277" r:id="rId5"/>
    <p:sldId id="287" r:id="rId6"/>
    <p:sldId id="276" r:id="rId7"/>
    <p:sldId id="278" r:id="rId8"/>
    <p:sldId id="279" r:id="rId9"/>
    <p:sldId id="288" r:id="rId10"/>
    <p:sldId id="280" r:id="rId11"/>
    <p:sldId id="281" r:id="rId12"/>
    <p:sldId id="282" r:id="rId13"/>
    <p:sldId id="283" r:id="rId14"/>
    <p:sldId id="28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3" clrIdx="0"/>
  <p:cmAuthor id="2" name="Nimish Agrawal" initials="NA" lastIdx="2" clrIdx="1">
    <p:extLst>
      <p:ext uri="{19B8F6BF-5375-455C-9EA6-DF929625EA0E}">
        <p15:presenceInfo xmlns:p15="http://schemas.microsoft.com/office/powerpoint/2012/main" userId="2b0888d8adcb091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4747"/>
    <a:srgbClr val="FF9966"/>
    <a:srgbClr val="C86EB0"/>
    <a:srgbClr val="A3FFFF"/>
    <a:srgbClr val="C2E49C"/>
    <a:srgbClr val="99CCFF"/>
    <a:srgbClr val="DC94B3"/>
    <a:srgbClr val="BE91DF"/>
    <a:srgbClr val="A0A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A24FA-27E5-41D6-A1AF-34EF68726B70}" type="datetimeFigureOut">
              <a:rPr lang="en-IN" smtClean="0"/>
              <a:t>15-07-2024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02FCC-826E-4093-8932-142B18F8FE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7726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5A168A-B93D-434A-8756-C8D0338F3B1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421BCD7-CE64-46C5-9723-8EE2344712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866396" y="161522"/>
            <a:ext cx="1122404" cy="94723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9824996" cy="435133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IN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464429"/>
            <a:ext cx="9824996" cy="1006666"/>
          </a:xfrm>
        </p:spPr>
        <p:txBody>
          <a:bodyPr anchor="b"/>
          <a:lstStyle>
            <a:lvl1pPr>
              <a:defRPr sz="32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82359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5B97D-C993-424D-B8A0-B8A45E2C9DE9}" type="datetimeFigureOut">
              <a:rPr lang="en-IN" smtClean="0"/>
              <a:t>15-07-2024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F807A-F87E-4AEA-A221-2C06E9DC99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227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" y="0"/>
            <a:ext cx="12192000" cy="68580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833760" y="-15129"/>
            <a:ext cx="10358240" cy="6880002"/>
          </a:xfrm>
          <a:custGeom>
            <a:avLst/>
            <a:gdLst/>
            <a:ahLst/>
            <a:cxnLst/>
            <a:rect l="l" t="t" r="r" b="b"/>
            <a:pathLst>
              <a:path w="10358240" h="6880002">
                <a:moveTo>
                  <a:pt x="8518028" y="4051196"/>
                </a:moveTo>
                <a:lnTo>
                  <a:pt x="8550527" y="4059974"/>
                </a:lnTo>
                <a:lnTo>
                  <a:pt x="8595642" y="4130181"/>
                </a:lnTo>
                <a:lnTo>
                  <a:pt x="8574285" y="4133945"/>
                </a:lnTo>
                <a:cubicBezTo>
                  <a:pt x="8551465" y="4133945"/>
                  <a:pt x="8532713" y="4131365"/>
                  <a:pt x="8518028" y="4126206"/>
                </a:cubicBezTo>
                <a:close/>
                <a:moveTo>
                  <a:pt x="1744861" y="3846409"/>
                </a:moveTo>
                <a:lnTo>
                  <a:pt x="1689497" y="3853553"/>
                </a:lnTo>
                <a:cubicBezTo>
                  <a:pt x="1658938" y="3857521"/>
                  <a:pt x="1643658" y="3871313"/>
                  <a:pt x="1643658" y="3894927"/>
                </a:cubicBezTo>
                <a:cubicBezTo>
                  <a:pt x="1643658" y="3905643"/>
                  <a:pt x="1647379" y="3914423"/>
                  <a:pt x="1654820" y="3921269"/>
                </a:cubicBezTo>
                <a:cubicBezTo>
                  <a:pt x="1662261" y="3928116"/>
                  <a:pt x="1672332" y="3931539"/>
                  <a:pt x="1685032" y="3931539"/>
                </a:cubicBezTo>
                <a:cubicBezTo>
                  <a:pt x="1702693" y="3931539"/>
                  <a:pt x="1717080" y="3925437"/>
                  <a:pt x="1728193" y="3913233"/>
                </a:cubicBezTo>
                <a:cubicBezTo>
                  <a:pt x="1739304" y="3901029"/>
                  <a:pt x="1744861" y="3885600"/>
                  <a:pt x="1744861" y="3866947"/>
                </a:cubicBezTo>
                <a:close/>
                <a:moveTo>
                  <a:pt x="5424632" y="3752449"/>
                </a:moveTo>
                <a:lnTo>
                  <a:pt x="5441714" y="3755587"/>
                </a:lnTo>
                <a:cubicBezTo>
                  <a:pt x="5465155" y="3765632"/>
                  <a:pt x="5476875" y="3790747"/>
                  <a:pt x="5476875" y="3830931"/>
                </a:cubicBezTo>
                <a:lnTo>
                  <a:pt x="5476406" y="3835205"/>
                </a:lnTo>
                <a:close/>
                <a:moveTo>
                  <a:pt x="7305674" y="3750564"/>
                </a:moveTo>
                <a:cubicBezTo>
                  <a:pt x="7323931" y="3750564"/>
                  <a:pt x="7338764" y="3757360"/>
                  <a:pt x="7350174" y="3770953"/>
                </a:cubicBezTo>
                <a:cubicBezTo>
                  <a:pt x="7361584" y="3784546"/>
                  <a:pt x="7367289" y="3800967"/>
                  <a:pt x="7367289" y="3820215"/>
                </a:cubicBezTo>
                <a:lnTo>
                  <a:pt x="7367289" y="3844325"/>
                </a:lnTo>
                <a:cubicBezTo>
                  <a:pt x="7367289" y="3868932"/>
                  <a:pt x="7361287" y="3888726"/>
                  <a:pt x="7349281" y="3903708"/>
                </a:cubicBezTo>
                <a:cubicBezTo>
                  <a:pt x="7337275" y="3918690"/>
                  <a:pt x="7321549" y="3926181"/>
                  <a:pt x="7302102" y="3926181"/>
                </a:cubicBezTo>
                <a:cubicBezTo>
                  <a:pt x="7282457" y="3926181"/>
                  <a:pt x="7266979" y="3918789"/>
                  <a:pt x="7255668" y="3904005"/>
                </a:cubicBezTo>
                <a:cubicBezTo>
                  <a:pt x="7244357" y="3889222"/>
                  <a:pt x="7238702" y="3869130"/>
                  <a:pt x="7238702" y="3843730"/>
                </a:cubicBezTo>
                <a:cubicBezTo>
                  <a:pt x="7238702" y="3814163"/>
                  <a:pt x="7244655" y="3791243"/>
                  <a:pt x="7256561" y="3774971"/>
                </a:cubicBezTo>
                <a:cubicBezTo>
                  <a:pt x="7268467" y="3758699"/>
                  <a:pt x="7284838" y="3750564"/>
                  <a:pt x="7305674" y="3750564"/>
                </a:cubicBezTo>
                <a:close/>
                <a:moveTo>
                  <a:pt x="6324600" y="3750564"/>
                </a:moveTo>
                <a:cubicBezTo>
                  <a:pt x="6303764" y="3750564"/>
                  <a:pt x="6287392" y="3758699"/>
                  <a:pt x="6275486" y="3774971"/>
                </a:cubicBezTo>
                <a:cubicBezTo>
                  <a:pt x="6263580" y="3791243"/>
                  <a:pt x="6257627" y="3814163"/>
                  <a:pt x="6257627" y="3843730"/>
                </a:cubicBezTo>
                <a:cubicBezTo>
                  <a:pt x="6257627" y="3869130"/>
                  <a:pt x="6263282" y="3889222"/>
                  <a:pt x="6274593" y="3904005"/>
                </a:cubicBezTo>
                <a:cubicBezTo>
                  <a:pt x="6285904" y="3918789"/>
                  <a:pt x="6301382" y="3926181"/>
                  <a:pt x="6321028" y="3926181"/>
                </a:cubicBezTo>
                <a:cubicBezTo>
                  <a:pt x="6340475" y="3926181"/>
                  <a:pt x="6356200" y="3918690"/>
                  <a:pt x="6368206" y="3903708"/>
                </a:cubicBezTo>
                <a:cubicBezTo>
                  <a:pt x="6380212" y="3888726"/>
                  <a:pt x="6386214" y="3868932"/>
                  <a:pt x="6386214" y="3844325"/>
                </a:cubicBezTo>
                <a:lnTo>
                  <a:pt x="6386214" y="3820215"/>
                </a:lnTo>
                <a:cubicBezTo>
                  <a:pt x="6386214" y="3800967"/>
                  <a:pt x="6380509" y="3784546"/>
                  <a:pt x="6369099" y="3770953"/>
                </a:cubicBezTo>
                <a:cubicBezTo>
                  <a:pt x="6357689" y="3757360"/>
                  <a:pt x="6342856" y="3750564"/>
                  <a:pt x="6324600" y="3750564"/>
                </a:cubicBezTo>
                <a:close/>
                <a:moveTo>
                  <a:pt x="4018954" y="3750564"/>
                </a:moveTo>
                <a:cubicBezTo>
                  <a:pt x="3998118" y="3750564"/>
                  <a:pt x="3981846" y="3758749"/>
                  <a:pt x="3970139" y="3775120"/>
                </a:cubicBezTo>
                <a:cubicBezTo>
                  <a:pt x="3958431" y="3791491"/>
                  <a:pt x="3952577" y="3813964"/>
                  <a:pt x="3952577" y="3842539"/>
                </a:cubicBezTo>
                <a:cubicBezTo>
                  <a:pt x="3952577" y="3869328"/>
                  <a:pt x="3958232" y="3889966"/>
                  <a:pt x="3969543" y="3904452"/>
                </a:cubicBezTo>
                <a:cubicBezTo>
                  <a:pt x="3980854" y="3918938"/>
                  <a:pt x="3996531" y="3926181"/>
                  <a:pt x="4016573" y="3926181"/>
                </a:cubicBezTo>
                <a:cubicBezTo>
                  <a:pt x="4035623" y="3926181"/>
                  <a:pt x="4051150" y="3918541"/>
                  <a:pt x="4063156" y="3903261"/>
                </a:cubicBezTo>
                <a:cubicBezTo>
                  <a:pt x="4075161" y="3887982"/>
                  <a:pt x="4081164" y="3867741"/>
                  <a:pt x="4081164" y="3842539"/>
                </a:cubicBezTo>
                <a:lnTo>
                  <a:pt x="4081164" y="3819620"/>
                </a:lnTo>
                <a:cubicBezTo>
                  <a:pt x="4081164" y="3799776"/>
                  <a:pt x="4075409" y="3783306"/>
                  <a:pt x="4063900" y="3770209"/>
                </a:cubicBezTo>
                <a:cubicBezTo>
                  <a:pt x="4052391" y="3757112"/>
                  <a:pt x="4037409" y="3750564"/>
                  <a:pt x="4018954" y="3750564"/>
                </a:cubicBezTo>
                <a:close/>
                <a:moveTo>
                  <a:pt x="3413224" y="3750564"/>
                </a:moveTo>
                <a:cubicBezTo>
                  <a:pt x="3390998" y="3750564"/>
                  <a:pt x="3373734" y="3758203"/>
                  <a:pt x="3361432" y="3773483"/>
                </a:cubicBezTo>
                <a:cubicBezTo>
                  <a:pt x="3349129" y="3788763"/>
                  <a:pt x="3342977" y="3810393"/>
                  <a:pt x="3342977" y="3838372"/>
                </a:cubicBezTo>
                <a:cubicBezTo>
                  <a:pt x="3342977" y="3896911"/>
                  <a:pt x="3366591" y="3926181"/>
                  <a:pt x="3413819" y="3926181"/>
                </a:cubicBezTo>
                <a:cubicBezTo>
                  <a:pt x="3458865" y="3926181"/>
                  <a:pt x="3481387" y="3896118"/>
                  <a:pt x="3481387" y="3835991"/>
                </a:cubicBezTo>
                <a:cubicBezTo>
                  <a:pt x="3481387" y="3779039"/>
                  <a:pt x="3458666" y="3750564"/>
                  <a:pt x="3413224" y="3750564"/>
                </a:cubicBezTo>
                <a:close/>
                <a:moveTo>
                  <a:pt x="7675959" y="3741932"/>
                </a:moveTo>
                <a:cubicBezTo>
                  <a:pt x="7660878" y="3741932"/>
                  <a:pt x="7647830" y="3748182"/>
                  <a:pt x="7636817" y="3760684"/>
                </a:cubicBezTo>
                <a:cubicBezTo>
                  <a:pt x="7625804" y="3773185"/>
                  <a:pt x="7619106" y="3788763"/>
                  <a:pt x="7616725" y="3807416"/>
                </a:cubicBezTo>
                <a:lnTo>
                  <a:pt x="7728941" y="3807416"/>
                </a:lnTo>
                <a:cubicBezTo>
                  <a:pt x="7728941" y="3763760"/>
                  <a:pt x="7711280" y="3741932"/>
                  <a:pt x="7675959" y="3741932"/>
                </a:cubicBezTo>
                <a:close/>
                <a:moveTo>
                  <a:pt x="5056584" y="3741932"/>
                </a:moveTo>
                <a:cubicBezTo>
                  <a:pt x="5041503" y="3741932"/>
                  <a:pt x="5028455" y="3748182"/>
                  <a:pt x="5017442" y="3760684"/>
                </a:cubicBezTo>
                <a:cubicBezTo>
                  <a:pt x="5006429" y="3773185"/>
                  <a:pt x="4999732" y="3788763"/>
                  <a:pt x="4997350" y="3807416"/>
                </a:cubicBezTo>
                <a:lnTo>
                  <a:pt x="5109567" y="3807416"/>
                </a:lnTo>
                <a:cubicBezTo>
                  <a:pt x="5109567" y="3763760"/>
                  <a:pt x="5091906" y="3741932"/>
                  <a:pt x="5056584" y="3741932"/>
                </a:cubicBezTo>
                <a:close/>
                <a:moveTo>
                  <a:pt x="4723209" y="3741932"/>
                </a:moveTo>
                <a:cubicBezTo>
                  <a:pt x="4708127" y="3741932"/>
                  <a:pt x="4695080" y="3748182"/>
                  <a:pt x="4684067" y="3760684"/>
                </a:cubicBezTo>
                <a:cubicBezTo>
                  <a:pt x="4673054" y="3773185"/>
                  <a:pt x="4666357" y="3788763"/>
                  <a:pt x="4663975" y="3807416"/>
                </a:cubicBezTo>
                <a:lnTo>
                  <a:pt x="4776192" y="3807416"/>
                </a:lnTo>
                <a:cubicBezTo>
                  <a:pt x="4776192" y="3763760"/>
                  <a:pt x="4758531" y="3741932"/>
                  <a:pt x="4723209" y="3741932"/>
                </a:cubicBezTo>
                <a:close/>
                <a:moveTo>
                  <a:pt x="2770584" y="3741932"/>
                </a:moveTo>
                <a:cubicBezTo>
                  <a:pt x="2755503" y="3741932"/>
                  <a:pt x="2742455" y="3748182"/>
                  <a:pt x="2731442" y="3760684"/>
                </a:cubicBezTo>
                <a:cubicBezTo>
                  <a:pt x="2720429" y="3773185"/>
                  <a:pt x="2713731" y="3788763"/>
                  <a:pt x="2711350" y="3807416"/>
                </a:cubicBezTo>
                <a:lnTo>
                  <a:pt x="2823567" y="3807416"/>
                </a:lnTo>
                <a:cubicBezTo>
                  <a:pt x="2823567" y="3763760"/>
                  <a:pt x="2805906" y="3741932"/>
                  <a:pt x="2770584" y="3741932"/>
                </a:cubicBezTo>
                <a:close/>
                <a:moveTo>
                  <a:pt x="532210" y="3741932"/>
                </a:moveTo>
                <a:cubicBezTo>
                  <a:pt x="517128" y="3741932"/>
                  <a:pt x="504081" y="3748182"/>
                  <a:pt x="493068" y="3760684"/>
                </a:cubicBezTo>
                <a:cubicBezTo>
                  <a:pt x="482054" y="3773185"/>
                  <a:pt x="475357" y="3788763"/>
                  <a:pt x="472976" y="3807416"/>
                </a:cubicBezTo>
                <a:lnTo>
                  <a:pt x="585193" y="3807416"/>
                </a:lnTo>
                <a:cubicBezTo>
                  <a:pt x="585193" y="3763760"/>
                  <a:pt x="567531" y="3741932"/>
                  <a:pt x="532210" y="3741932"/>
                </a:cubicBezTo>
                <a:close/>
                <a:moveTo>
                  <a:pt x="5902821" y="3700088"/>
                </a:moveTo>
                <a:lnTo>
                  <a:pt x="5916374" y="3721696"/>
                </a:lnTo>
                <a:lnTo>
                  <a:pt x="5904011" y="3734193"/>
                </a:lnTo>
                <a:lnTo>
                  <a:pt x="5902821" y="3734193"/>
                </a:lnTo>
                <a:close/>
                <a:moveTo>
                  <a:pt x="8317555" y="3697424"/>
                </a:moveTo>
                <a:lnTo>
                  <a:pt x="8361480" y="3765779"/>
                </a:lnTo>
                <a:lnTo>
                  <a:pt x="8348215" y="3774227"/>
                </a:lnTo>
                <a:cubicBezTo>
                  <a:pt x="8332439" y="3790003"/>
                  <a:pt x="8324551" y="3811782"/>
                  <a:pt x="8324551" y="3839563"/>
                </a:cubicBezTo>
                <a:cubicBezTo>
                  <a:pt x="8324551" y="3866550"/>
                  <a:pt x="8332092" y="3887733"/>
                  <a:pt x="8347173" y="3903112"/>
                </a:cubicBezTo>
                <a:cubicBezTo>
                  <a:pt x="8362255" y="3918491"/>
                  <a:pt x="8382992" y="3926181"/>
                  <a:pt x="8409383" y="3926181"/>
                </a:cubicBezTo>
                <a:cubicBezTo>
                  <a:pt x="8421091" y="3926181"/>
                  <a:pt x="8432675" y="3924345"/>
                  <a:pt x="8444135" y="3920674"/>
                </a:cubicBezTo>
                <a:lnTo>
                  <a:pt x="8456999" y="3914425"/>
                </a:lnTo>
                <a:lnTo>
                  <a:pt x="8478142" y="3947328"/>
                </a:lnTo>
                <a:lnTo>
                  <a:pt x="8478142" y="3979759"/>
                </a:lnTo>
                <a:cubicBezTo>
                  <a:pt x="8456909" y="3992062"/>
                  <a:pt x="8426251" y="3998214"/>
                  <a:pt x="8386166" y="3998214"/>
                </a:cubicBezTo>
                <a:cubicBezTo>
                  <a:pt x="8339335" y="3998214"/>
                  <a:pt x="8301434" y="3984025"/>
                  <a:pt x="8272461" y="3955649"/>
                </a:cubicBezTo>
                <a:cubicBezTo>
                  <a:pt x="8243490" y="3927272"/>
                  <a:pt x="8229003" y="3890660"/>
                  <a:pt x="8229003" y="3845814"/>
                </a:cubicBezTo>
                <a:cubicBezTo>
                  <a:pt x="8229003" y="3794021"/>
                  <a:pt x="8244531" y="3753193"/>
                  <a:pt x="8275587" y="3723328"/>
                </a:cubicBezTo>
                <a:close/>
                <a:moveTo>
                  <a:pt x="7402417" y="3685972"/>
                </a:moveTo>
                <a:lnTo>
                  <a:pt x="7460158" y="3685972"/>
                </a:lnTo>
                <a:lnTo>
                  <a:pt x="7460158" y="3778066"/>
                </a:lnTo>
                <a:close/>
                <a:moveTo>
                  <a:pt x="5893967" y="3685972"/>
                </a:moveTo>
                <a:lnTo>
                  <a:pt x="5902821" y="3685972"/>
                </a:lnTo>
                <a:lnTo>
                  <a:pt x="5902821" y="3700088"/>
                </a:lnTo>
                <a:close/>
                <a:moveTo>
                  <a:pt x="5637311" y="3685972"/>
                </a:moveTo>
                <a:lnTo>
                  <a:pt x="5637311" y="3990772"/>
                </a:lnTo>
                <a:lnTo>
                  <a:pt x="5731371" y="3990772"/>
                </a:lnTo>
                <a:lnTo>
                  <a:pt x="5731371" y="3685972"/>
                </a:lnTo>
                <a:close/>
                <a:moveTo>
                  <a:pt x="5256311" y="3685972"/>
                </a:moveTo>
                <a:lnTo>
                  <a:pt x="5350371" y="3685972"/>
                </a:lnTo>
                <a:lnTo>
                  <a:pt x="5350371" y="3731811"/>
                </a:lnTo>
                <a:lnTo>
                  <a:pt x="5351561" y="3731811"/>
                </a:lnTo>
                <a:lnTo>
                  <a:pt x="5389238" y="3695874"/>
                </a:lnTo>
                <a:lnTo>
                  <a:pt x="5424632" y="3752449"/>
                </a:lnTo>
                <a:lnTo>
                  <a:pt x="5414367" y="3750564"/>
                </a:lnTo>
                <a:cubicBezTo>
                  <a:pt x="5395118" y="3750564"/>
                  <a:pt x="5379392" y="3757856"/>
                  <a:pt x="5367188" y="3772441"/>
                </a:cubicBezTo>
                <a:cubicBezTo>
                  <a:pt x="5354984" y="3787027"/>
                  <a:pt x="5348882" y="3806325"/>
                  <a:pt x="5348882" y="3830335"/>
                </a:cubicBezTo>
                <a:lnTo>
                  <a:pt x="5348882" y="3854743"/>
                </a:lnTo>
                <a:cubicBezTo>
                  <a:pt x="5348882" y="3875778"/>
                  <a:pt x="5354438" y="3892942"/>
                  <a:pt x="5365551" y="3906238"/>
                </a:cubicBezTo>
                <a:cubicBezTo>
                  <a:pt x="5376664" y="3919533"/>
                  <a:pt x="5391249" y="3926181"/>
                  <a:pt x="5409307" y="3926181"/>
                </a:cubicBezTo>
                <a:cubicBezTo>
                  <a:pt x="5430738" y="3926181"/>
                  <a:pt x="5447357" y="3917896"/>
                  <a:pt x="5459164" y="3901327"/>
                </a:cubicBezTo>
                <a:cubicBezTo>
                  <a:pt x="5465067" y="3893042"/>
                  <a:pt x="5469495" y="3883033"/>
                  <a:pt x="5472447" y="3871300"/>
                </a:cubicBezTo>
                <a:lnTo>
                  <a:pt x="5476406" y="3835205"/>
                </a:lnTo>
                <a:lnTo>
                  <a:pt x="5541995" y="3940045"/>
                </a:lnTo>
                <a:lnTo>
                  <a:pt x="5535662" y="3952077"/>
                </a:lnTo>
                <a:cubicBezTo>
                  <a:pt x="5510559" y="3982835"/>
                  <a:pt x="5477172" y="3998214"/>
                  <a:pt x="5435500" y="3998214"/>
                </a:cubicBezTo>
                <a:cubicBezTo>
                  <a:pt x="5398789" y="3998214"/>
                  <a:pt x="5370809" y="3983926"/>
                  <a:pt x="5351561" y="3955351"/>
                </a:cubicBezTo>
                <a:lnTo>
                  <a:pt x="5350371" y="3955351"/>
                </a:lnTo>
                <a:lnTo>
                  <a:pt x="5350371" y="4130968"/>
                </a:lnTo>
                <a:lnTo>
                  <a:pt x="5256311" y="4130968"/>
                </a:lnTo>
                <a:close/>
                <a:moveTo>
                  <a:pt x="3812678" y="3680614"/>
                </a:moveTo>
                <a:cubicBezTo>
                  <a:pt x="3822600" y="3680614"/>
                  <a:pt x="3830340" y="3681805"/>
                  <a:pt x="3835896" y="3684186"/>
                </a:cubicBezTo>
                <a:lnTo>
                  <a:pt x="3835896" y="3770804"/>
                </a:lnTo>
                <a:cubicBezTo>
                  <a:pt x="3824585" y="3764653"/>
                  <a:pt x="3811388" y="3761577"/>
                  <a:pt x="3796307" y="3761577"/>
                </a:cubicBezTo>
                <a:cubicBezTo>
                  <a:pt x="3775868" y="3761577"/>
                  <a:pt x="3759894" y="3769068"/>
                  <a:pt x="3748385" y="3784050"/>
                </a:cubicBezTo>
                <a:cubicBezTo>
                  <a:pt x="3736875" y="3799032"/>
                  <a:pt x="3731121" y="3819421"/>
                  <a:pt x="3731121" y="3845218"/>
                </a:cubicBezTo>
                <a:lnTo>
                  <a:pt x="3731121" y="3990772"/>
                </a:lnTo>
                <a:lnTo>
                  <a:pt x="3637061" y="3990772"/>
                </a:lnTo>
                <a:lnTo>
                  <a:pt x="3637061" y="3685972"/>
                </a:lnTo>
                <a:lnTo>
                  <a:pt x="3731121" y="3685972"/>
                </a:lnTo>
                <a:lnTo>
                  <a:pt x="3731121" y="3742527"/>
                </a:lnTo>
                <a:lnTo>
                  <a:pt x="3732311" y="3742527"/>
                </a:lnTo>
                <a:cubicBezTo>
                  <a:pt x="3747194" y="3701252"/>
                  <a:pt x="3773983" y="3680614"/>
                  <a:pt x="3812678" y="3680614"/>
                </a:cubicBezTo>
                <a:close/>
                <a:moveTo>
                  <a:pt x="1517154" y="3680614"/>
                </a:moveTo>
                <a:cubicBezTo>
                  <a:pt x="1527076" y="3680614"/>
                  <a:pt x="1534815" y="3681805"/>
                  <a:pt x="1540371" y="3684186"/>
                </a:cubicBezTo>
                <a:lnTo>
                  <a:pt x="1540371" y="3770804"/>
                </a:lnTo>
                <a:cubicBezTo>
                  <a:pt x="1529060" y="3764653"/>
                  <a:pt x="1515864" y="3761577"/>
                  <a:pt x="1500783" y="3761577"/>
                </a:cubicBezTo>
                <a:cubicBezTo>
                  <a:pt x="1480344" y="3761577"/>
                  <a:pt x="1464370" y="3769068"/>
                  <a:pt x="1452860" y="3784050"/>
                </a:cubicBezTo>
                <a:cubicBezTo>
                  <a:pt x="1441350" y="3799032"/>
                  <a:pt x="1435596" y="3819421"/>
                  <a:pt x="1435596" y="3845218"/>
                </a:cubicBezTo>
                <a:lnTo>
                  <a:pt x="1435596" y="3990772"/>
                </a:lnTo>
                <a:lnTo>
                  <a:pt x="1341537" y="3990772"/>
                </a:lnTo>
                <a:lnTo>
                  <a:pt x="1341537" y="3685972"/>
                </a:lnTo>
                <a:lnTo>
                  <a:pt x="1435596" y="3685972"/>
                </a:lnTo>
                <a:lnTo>
                  <a:pt x="1435596" y="3742527"/>
                </a:lnTo>
                <a:lnTo>
                  <a:pt x="1436786" y="3742527"/>
                </a:lnTo>
                <a:cubicBezTo>
                  <a:pt x="1451670" y="3701252"/>
                  <a:pt x="1478458" y="3680614"/>
                  <a:pt x="1517154" y="3680614"/>
                </a:cubicBezTo>
                <a:close/>
                <a:moveTo>
                  <a:pt x="8068865" y="3678531"/>
                </a:moveTo>
                <a:cubicBezTo>
                  <a:pt x="8136333" y="3678531"/>
                  <a:pt x="8170068" y="3720401"/>
                  <a:pt x="8170068" y="3804142"/>
                </a:cubicBezTo>
                <a:lnTo>
                  <a:pt x="8170068" y="3990772"/>
                </a:lnTo>
                <a:lnTo>
                  <a:pt x="8076306" y="3990772"/>
                </a:lnTo>
                <a:lnTo>
                  <a:pt x="8076306" y="3821406"/>
                </a:lnTo>
                <a:cubicBezTo>
                  <a:pt x="8076306" y="3774178"/>
                  <a:pt x="8059439" y="3750564"/>
                  <a:pt x="8025705" y="3750564"/>
                </a:cubicBezTo>
                <a:cubicBezTo>
                  <a:pt x="8009433" y="3750564"/>
                  <a:pt x="7996039" y="3756814"/>
                  <a:pt x="7985521" y="3769316"/>
                </a:cubicBezTo>
                <a:cubicBezTo>
                  <a:pt x="7975004" y="3781818"/>
                  <a:pt x="7969745" y="3797692"/>
                  <a:pt x="7969745" y="3816941"/>
                </a:cubicBezTo>
                <a:lnTo>
                  <a:pt x="7969745" y="3990772"/>
                </a:lnTo>
                <a:lnTo>
                  <a:pt x="7875686" y="3990772"/>
                </a:lnTo>
                <a:lnTo>
                  <a:pt x="7875686" y="3685972"/>
                </a:lnTo>
                <a:lnTo>
                  <a:pt x="7969745" y="3685972"/>
                </a:lnTo>
                <a:lnTo>
                  <a:pt x="7969745" y="3734193"/>
                </a:lnTo>
                <a:lnTo>
                  <a:pt x="7970936" y="3734193"/>
                </a:lnTo>
                <a:cubicBezTo>
                  <a:pt x="7993360" y="3697085"/>
                  <a:pt x="8026002" y="3678531"/>
                  <a:pt x="8068865" y="3678531"/>
                </a:cubicBezTo>
                <a:close/>
                <a:moveTo>
                  <a:pt x="7676554" y="3678531"/>
                </a:moveTo>
                <a:cubicBezTo>
                  <a:pt x="7721004" y="3678531"/>
                  <a:pt x="7755383" y="3691727"/>
                  <a:pt x="7779692" y="3718119"/>
                </a:cubicBezTo>
                <a:cubicBezTo>
                  <a:pt x="7804000" y="3744511"/>
                  <a:pt x="7816155" y="3780329"/>
                  <a:pt x="7816155" y="3825573"/>
                </a:cubicBezTo>
                <a:lnTo>
                  <a:pt x="7816155" y="3865161"/>
                </a:lnTo>
                <a:lnTo>
                  <a:pt x="7617320" y="3865161"/>
                </a:lnTo>
                <a:cubicBezTo>
                  <a:pt x="7620495" y="3909413"/>
                  <a:pt x="7648376" y="3931539"/>
                  <a:pt x="7700962" y="3931539"/>
                </a:cubicBezTo>
                <a:cubicBezTo>
                  <a:pt x="7734498" y="3931539"/>
                  <a:pt x="7763965" y="3923601"/>
                  <a:pt x="7789366" y="3907726"/>
                </a:cubicBezTo>
                <a:lnTo>
                  <a:pt x="7789366" y="3975592"/>
                </a:lnTo>
                <a:cubicBezTo>
                  <a:pt x="7761188" y="3990673"/>
                  <a:pt x="7724576" y="3998214"/>
                  <a:pt x="7679531" y="3998214"/>
                </a:cubicBezTo>
                <a:cubicBezTo>
                  <a:pt x="7654924" y="3998214"/>
                  <a:pt x="7633071" y="3994803"/>
                  <a:pt x="7613972" y="3987982"/>
                </a:cubicBezTo>
                <a:lnTo>
                  <a:pt x="7577431" y="3965109"/>
                </a:lnTo>
                <a:lnTo>
                  <a:pt x="7531869" y="3892441"/>
                </a:lnTo>
                <a:lnTo>
                  <a:pt x="7524154" y="3843135"/>
                </a:lnTo>
                <a:cubicBezTo>
                  <a:pt x="7524154" y="3792533"/>
                  <a:pt x="7538839" y="3752449"/>
                  <a:pt x="7568207" y="3722882"/>
                </a:cubicBezTo>
                <a:cubicBezTo>
                  <a:pt x="7597576" y="3693314"/>
                  <a:pt x="7633691" y="3678531"/>
                  <a:pt x="7676554" y="3678531"/>
                </a:cubicBezTo>
                <a:close/>
                <a:moveTo>
                  <a:pt x="6300489" y="3678531"/>
                </a:moveTo>
                <a:cubicBezTo>
                  <a:pt x="6337597" y="3678531"/>
                  <a:pt x="6365378" y="3692818"/>
                  <a:pt x="6383833" y="3721393"/>
                </a:cubicBezTo>
                <a:lnTo>
                  <a:pt x="6385024" y="3721393"/>
                </a:lnTo>
                <a:lnTo>
                  <a:pt x="6385024" y="3685972"/>
                </a:lnTo>
                <a:lnTo>
                  <a:pt x="6479083" y="3685972"/>
                </a:lnTo>
                <a:lnTo>
                  <a:pt x="6479083" y="3955946"/>
                </a:lnTo>
                <a:cubicBezTo>
                  <a:pt x="6479083" y="4012501"/>
                  <a:pt x="6462712" y="4056306"/>
                  <a:pt x="6429970" y="4087362"/>
                </a:cubicBezTo>
                <a:cubicBezTo>
                  <a:pt x="6397228" y="4118417"/>
                  <a:pt x="6349801" y="4133945"/>
                  <a:pt x="6287690" y="4133945"/>
                </a:cubicBezTo>
                <a:cubicBezTo>
                  <a:pt x="6246614" y="4133945"/>
                  <a:pt x="6214070" y="4128091"/>
                  <a:pt x="6190059" y="4116383"/>
                </a:cubicBezTo>
                <a:lnTo>
                  <a:pt x="6190059" y="4037207"/>
                </a:lnTo>
                <a:cubicBezTo>
                  <a:pt x="6221412" y="4055463"/>
                  <a:pt x="6253063" y="4064591"/>
                  <a:pt x="6285011" y="4064591"/>
                </a:cubicBezTo>
                <a:cubicBezTo>
                  <a:pt x="6316761" y="4064591"/>
                  <a:pt x="6341368" y="4056207"/>
                  <a:pt x="6358830" y="4039439"/>
                </a:cubicBezTo>
                <a:cubicBezTo>
                  <a:pt x="6376292" y="4022671"/>
                  <a:pt x="6385024" y="3999900"/>
                  <a:pt x="6385024" y="3971127"/>
                </a:cubicBezTo>
                <a:lnTo>
                  <a:pt x="6385024" y="3947017"/>
                </a:lnTo>
                <a:lnTo>
                  <a:pt x="6383833" y="3947017"/>
                </a:lnTo>
                <a:cubicBezTo>
                  <a:pt x="6362402" y="3981148"/>
                  <a:pt x="6330751" y="3998214"/>
                  <a:pt x="6288881" y="3998214"/>
                </a:cubicBezTo>
                <a:cubicBezTo>
                  <a:pt x="6249987" y="3998214"/>
                  <a:pt x="6219130" y="3984521"/>
                  <a:pt x="6196310" y="3957137"/>
                </a:cubicBezTo>
                <a:cubicBezTo>
                  <a:pt x="6173490" y="3929753"/>
                  <a:pt x="6162079" y="3893042"/>
                  <a:pt x="6162079" y="3847004"/>
                </a:cubicBezTo>
                <a:cubicBezTo>
                  <a:pt x="6162079" y="3795410"/>
                  <a:pt x="6174779" y="3754433"/>
                  <a:pt x="6200179" y="3724072"/>
                </a:cubicBezTo>
                <a:cubicBezTo>
                  <a:pt x="6225579" y="3693711"/>
                  <a:pt x="6259016" y="3678531"/>
                  <a:pt x="6300489" y="3678531"/>
                </a:cubicBezTo>
                <a:close/>
                <a:moveTo>
                  <a:pt x="6001940" y="3678531"/>
                </a:moveTo>
                <a:cubicBezTo>
                  <a:pt x="6069409" y="3678531"/>
                  <a:pt x="6103143" y="3720401"/>
                  <a:pt x="6103143" y="3804142"/>
                </a:cubicBezTo>
                <a:lnTo>
                  <a:pt x="6103143" y="3990772"/>
                </a:lnTo>
                <a:lnTo>
                  <a:pt x="6085155" y="3990772"/>
                </a:lnTo>
                <a:lnTo>
                  <a:pt x="6009382" y="3869971"/>
                </a:lnTo>
                <a:lnTo>
                  <a:pt x="6009382" y="3821406"/>
                </a:lnTo>
                <a:cubicBezTo>
                  <a:pt x="6009382" y="3774178"/>
                  <a:pt x="5992515" y="3750564"/>
                  <a:pt x="5958780" y="3750564"/>
                </a:cubicBezTo>
                <a:lnTo>
                  <a:pt x="5937319" y="3755086"/>
                </a:lnTo>
                <a:lnTo>
                  <a:pt x="5916374" y="3721696"/>
                </a:lnTo>
                <a:lnTo>
                  <a:pt x="5945311" y="3692446"/>
                </a:lnTo>
                <a:cubicBezTo>
                  <a:pt x="5961633" y="3683169"/>
                  <a:pt x="5980509" y="3678531"/>
                  <a:pt x="6001940" y="3678531"/>
                </a:cubicBezTo>
                <a:close/>
                <a:moveTo>
                  <a:pt x="5057179" y="3678531"/>
                </a:moveTo>
                <a:cubicBezTo>
                  <a:pt x="5101629" y="3678531"/>
                  <a:pt x="5136009" y="3691727"/>
                  <a:pt x="5160317" y="3718119"/>
                </a:cubicBezTo>
                <a:cubicBezTo>
                  <a:pt x="5184625" y="3744511"/>
                  <a:pt x="5196780" y="3780329"/>
                  <a:pt x="5196780" y="3825573"/>
                </a:cubicBezTo>
                <a:lnTo>
                  <a:pt x="5196780" y="3865161"/>
                </a:lnTo>
                <a:lnTo>
                  <a:pt x="4997946" y="3865161"/>
                </a:lnTo>
                <a:cubicBezTo>
                  <a:pt x="5001120" y="3909413"/>
                  <a:pt x="5029001" y="3931539"/>
                  <a:pt x="5081587" y="3931539"/>
                </a:cubicBezTo>
                <a:cubicBezTo>
                  <a:pt x="5115123" y="3931539"/>
                  <a:pt x="5144591" y="3923601"/>
                  <a:pt x="5169991" y="3907726"/>
                </a:cubicBezTo>
                <a:lnTo>
                  <a:pt x="5169991" y="3975592"/>
                </a:lnTo>
                <a:cubicBezTo>
                  <a:pt x="5141813" y="3990673"/>
                  <a:pt x="5105201" y="3998214"/>
                  <a:pt x="5060156" y="3998214"/>
                </a:cubicBezTo>
                <a:cubicBezTo>
                  <a:pt x="5010943" y="3998214"/>
                  <a:pt x="4972744" y="3984571"/>
                  <a:pt x="4945558" y="3957286"/>
                </a:cubicBezTo>
                <a:cubicBezTo>
                  <a:pt x="4918372" y="3930001"/>
                  <a:pt x="4904779" y="3891950"/>
                  <a:pt x="4904779" y="3843135"/>
                </a:cubicBezTo>
                <a:cubicBezTo>
                  <a:pt x="4904779" y="3792533"/>
                  <a:pt x="4919464" y="3752449"/>
                  <a:pt x="4948832" y="3722882"/>
                </a:cubicBezTo>
                <a:cubicBezTo>
                  <a:pt x="4978201" y="3693314"/>
                  <a:pt x="5014317" y="3678531"/>
                  <a:pt x="5057179" y="3678531"/>
                </a:cubicBezTo>
                <a:close/>
                <a:moveTo>
                  <a:pt x="4723804" y="3678531"/>
                </a:moveTo>
                <a:cubicBezTo>
                  <a:pt x="4768254" y="3678531"/>
                  <a:pt x="4802633" y="3691727"/>
                  <a:pt x="4826942" y="3718119"/>
                </a:cubicBezTo>
                <a:cubicBezTo>
                  <a:pt x="4851250" y="3744511"/>
                  <a:pt x="4863405" y="3780329"/>
                  <a:pt x="4863405" y="3825573"/>
                </a:cubicBezTo>
                <a:lnTo>
                  <a:pt x="4863405" y="3865161"/>
                </a:lnTo>
                <a:lnTo>
                  <a:pt x="4664571" y="3865161"/>
                </a:lnTo>
                <a:cubicBezTo>
                  <a:pt x="4667745" y="3909413"/>
                  <a:pt x="4695626" y="3931539"/>
                  <a:pt x="4748212" y="3931539"/>
                </a:cubicBezTo>
                <a:cubicBezTo>
                  <a:pt x="4781748" y="3931539"/>
                  <a:pt x="4811216" y="3923601"/>
                  <a:pt x="4836616" y="3907726"/>
                </a:cubicBezTo>
                <a:lnTo>
                  <a:pt x="4836616" y="3975592"/>
                </a:lnTo>
                <a:cubicBezTo>
                  <a:pt x="4808437" y="3990673"/>
                  <a:pt x="4771826" y="3998214"/>
                  <a:pt x="4726781" y="3998214"/>
                </a:cubicBezTo>
                <a:cubicBezTo>
                  <a:pt x="4677568" y="3998214"/>
                  <a:pt x="4639369" y="3984571"/>
                  <a:pt x="4612183" y="3957286"/>
                </a:cubicBezTo>
                <a:cubicBezTo>
                  <a:pt x="4584997" y="3930001"/>
                  <a:pt x="4571404" y="3891950"/>
                  <a:pt x="4571404" y="3843135"/>
                </a:cubicBezTo>
                <a:cubicBezTo>
                  <a:pt x="4571404" y="3792533"/>
                  <a:pt x="4586088" y="3752449"/>
                  <a:pt x="4615457" y="3722882"/>
                </a:cubicBezTo>
                <a:cubicBezTo>
                  <a:pt x="4644826" y="3693314"/>
                  <a:pt x="4680942" y="3678531"/>
                  <a:pt x="4723804" y="3678531"/>
                </a:cubicBezTo>
                <a:close/>
                <a:moveTo>
                  <a:pt x="3415010" y="3678531"/>
                </a:moveTo>
                <a:cubicBezTo>
                  <a:pt x="3465611" y="3678531"/>
                  <a:pt x="3505299" y="3692769"/>
                  <a:pt x="3534072" y="3721244"/>
                </a:cubicBezTo>
                <a:cubicBezTo>
                  <a:pt x="3562846" y="3749720"/>
                  <a:pt x="3577232" y="3787374"/>
                  <a:pt x="3577232" y="3834205"/>
                </a:cubicBezTo>
                <a:cubicBezTo>
                  <a:pt x="3577232" y="3884807"/>
                  <a:pt x="3562399" y="3924792"/>
                  <a:pt x="3532733" y="3954160"/>
                </a:cubicBezTo>
                <a:cubicBezTo>
                  <a:pt x="3503066" y="3983529"/>
                  <a:pt x="3462436" y="3998214"/>
                  <a:pt x="3410842" y="3998214"/>
                </a:cubicBezTo>
                <a:cubicBezTo>
                  <a:pt x="3360042" y="3998214"/>
                  <a:pt x="3320107" y="3983976"/>
                  <a:pt x="3291036" y="3955500"/>
                </a:cubicBezTo>
                <a:cubicBezTo>
                  <a:pt x="3261965" y="3927024"/>
                  <a:pt x="3247429" y="3888378"/>
                  <a:pt x="3247429" y="3839563"/>
                </a:cubicBezTo>
                <a:cubicBezTo>
                  <a:pt x="3247429" y="3789160"/>
                  <a:pt x="3262510" y="3749720"/>
                  <a:pt x="3292673" y="3721244"/>
                </a:cubicBezTo>
                <a:cubicBezTo>
                  <a:pt x="3322835" y="3692769"/>
                  <a:pt x="3363615" y="3678531"/>
                  <a:pt x="3415010" y="3678531"/>
                </a:cubicBezTo>
                <a:close/>
                <a:moveTo>
                  <a:pt x="3123307" y="3678531"/>
                </a:moveTo>
                <a:cubicBezTo>
                  <a:pt x="3159224" y="3678531"/>
                  <a:pt x="3185219" y="3683293"/>
                  <a:pt x="3201292" y="3692818"/>
                </a:cubicBezTo>
                <a:lnTo>
                  <a:pt x="3201292" y="3772590"/>
                </a:lnTo>
                <a:cubicBezTo>
                  <a:pt x="3181647" y="3757906"/>
                  <a:pt x="3159720" y="3750564"/>
                  <a:pt x="3135510" y="3750564"/>
                </a:cubicBezTo>
                <a:cubicBezTo>
                  <a:pt x="3108523" y="3750564"/>
                  <a:pt x="3087141" y="3758452"/>
                  <a:pt x="3071366" y="3774227"/>
                </a:cubicBezTo>
                <a:cubicBezTo>
                  <a:pt x="3055589" y="3790003"/>
                  <a:pt x="3047702" y="3811782"/>
                  <a:pt x="3047702" y="3839563"/>
                </a:cubicBezTo>
                <a:cubicBezTo>
                  <a:pt x="3047702" y="3866550"/>
                  <a:pt x="3055242" y="3887733"/>
                  <a:pt x="3070323" y="3903112"/>
                </a:cubicBezTo>
                <a:cubicBezTo>
                  <a:pt x="3085405" y="3918491"/>
                  <a:pt x="3106142" y="3926181"/>
                  <a:pt x="3132534" y="3926181"/>
                </a:cubicBezTo>
                <a:cubicBezTo>
                  <a:pt x="3155950" y="3926181"/>
                  <a:pt x="3178869" y="3918839"/>
                  <a:pt x="3201292" y="3904154"/>
                </a:cubicBezTo>
                <a:lnTo>
                  <a:pt x="3201292" y="3979759"/>
                </a:lnTo>
                <a:cubicBezTo>
                  <a:pt x="3180059" y="3992062"/>
                  <a:pt x="3149401" y="3998214"/>
                  <a:pt x="3109317" y="3998214"/>
                </a:cubicBezTo>
                <a:cubicBezTo>
                  <a:pt x="3062485" y="3998214"/>
                  <a:pt x="3024584" y="3984025"/>
                  <a:pt x="2995612" y="3955649"/>
                </a:cubicBezTo>
                <a:cubicBezTo>
                  <a:pt x="2966640" y="3927272"/>
                  <a:pt x="2952154" y="3890660"/>
                  <a:pt x="2952154" y="3845814"/>
                </a:cubicBezTo>
                <a:cubicBezTo>
                  <a:pt x="2952154" y="3794021"/>
                  <a:pt x="2967682" y="3753193"/>
                  <a:pt x="2998737" y="3723328"/>
                </a:cubicBezTo>
                <a:cubicBezTo>
                  <a:pt x="3029792" y="3693463"/>
                  <a:pt x="3071316" y="3678531"/>
                  <a:pt x="3123307" y="3678531"/>
                </a:cubicBezTo>
                <a:close/>
                <a:moveTo>
                  <a:pt x="2771179" y="3678531"/>
                </a:moveTo>
                <a:cubicBezTo>
                  <a:pt x="2815629" y="3678531"/>
                  <a:pt x="2850008" y="3691727"/>
                  <a:pt x="2874317" y="3718119"/>
                </a:cubicBezTo>
                <a:cubicBezTo>
                  <a:pt x="2898626" y="3744511"/>
                  <a:pt x="2910780" y="3780329"/>
                  <a:pt x="2910780" y="3825573"/>
                </a:cubicBezTo>
                <a:lnTo>
                  <a:pt x="2910780" y="3865161"/>
                </a:lnTo>
                <a:lnTo>
                  <a:pt x="2711945" y="3865161"/>
                </a:lnTo>
                <a:cubicBezTo>
                  <a:pt x="2715121" y="3909413"/>
                  <a:pt x="2743001" y="3931539"/>
                  <a:pt x="2795587" y="3931539"/>
                </a:cubicBezTo>
                <a:cubicBezTo>
                  <a:pt x="2829123" y="3931539"/>
                  <a:pt x="2858591" y="3923601"/>
                  <a:pt x="2883991" y="3907726"/>
                </a:cubicBezTo>
                <a:lnTo>
                  <a:pt x="2883991" y="3975592"/>
                </a:lnTo>
                <a:cubicBezTo>
                  <a:pt x="2855813" y="3990673"/>
                  <a:pt x="2819201" y="3998214"/>
                  <a:pt x="2774155" y="3998214"/>
                </a:cubicBezTo>
                <a:cubicBezTo>
                  <a:pt x="2724943" y="3998214"/>
                  <a:pt x="2686744" y="3984571"/>
                  <a:pt x="2659558" y="3957286"/>
                </a:cubicBezTo>
                <a:cubicBezTo>
                  <a:pt x="2632372" y="3930001"/>
                  <a:pt x="2618779" y="3891950"/>
                  <a:pt x="2618779" y="3843135"/>
                </a:cubicBezTo>
                <a:cubicBezTo>
                  <a:pt x="2618779" y="3792533"/>
                  <a:pt x="2633463" y="3752449"/>
                  <a:pt x="2662832" y="3722882"/>
                </a:cubicBezTo>
                <a:cubicBezTo>
                  <a:pt x="2692201" y="3693314"/>
                  <a:pt x="2728317" y="3678531"/>
                  <a:pt x="2771179" y="3678531"/>
                </a:cubicBezTo>
                <a:close/>
                <a:moveTo>
                  <a:pt x="1702891" y="3678531"/>
                </a:moveTo>
                <a:cubicBezTo>
                  <a:pt x="1789807" y="3678531"/>
                  <a:pt x="1833265" y="3721889"/>
                  <a:pt x="1833265" y="3808607"/>
                </a:cubicBezTo>
                <a:lnTo>
                  <a:pt x="1833265" y="3990772"/>
                </a:lnTo>
                <a:lnTo>
                  <a:pt x="1744266" y="3990772"/>
                </a:lnTo>
                <a:lnTo>
                  <a:pt x="1744266" y="3947017"/>
                </a:lnTo>
                <a:lnTo>
                  <a:pt x="1743075" y="3947017"/>
                </a:lnTo>
                <a:cubicBezTo>
                  <a:pt x="1722636" y="3981148"/>
                  <a:pt x="1692374" y="3998214"/>
                  <a:pt x="1652289" y="3998214"/>
                </a:cubicBezTo>
                <a:cubicBezTo>
                  <a:pt x="1622722" y="3998214"/>
                  <a:pt x="1599456" y="3989830"/>
                  <a:pt x="1582489" y="3973062"/>
                </a:cubicBezTo>
                <a:cubicBezTo>
                  <a:pt x="1565523" y="3956294"/>
                  <a:pt x="1557039" y="3933920"/>
                  <a:pt x="1557039" y="3905940"/>
                </a:cubicBezTo>
                <a:cubicBezTo>
                  <a:pt x="1557039" y="3846806"/>
                  <a:pt x="1592063" y="3812675"/>
                  <a:pt x="1662113" y="3803546"/>
                </a:cubicBezTo>
                <a:lnTo>
                  <a:pt x="1744861" y="3792533"/>
                </a:lnTo>
                <a:cubicBezTo>
                  <a:pt x="1744861" y="3759196"/>
                  <a:pt x="1726803" y="3742527"/>
                  <a:pt x="1690688" y="3742527"/>
                </a:cubicBezTo>
                <a:cubicBezTo>
                  <a:pt x="1654374" y="3742527"/>
                  <a:pt x="1619845" y="3753342"/>
                  <a:pt x="1587103" y="3774971"/>
                </a:cubicBezTo>
                <a:lnTo>
                  <a:pt x="1587103" y="3704129"/>
                </a:lnTo>
                <a:cubicBezTo>
                  <a:pt x="1600200" y="3697382"/>
                  <a:pt x="1618109" y="3691429"/>
                  <a:pt x="1640830" y="3686270"/>
                </a:cubicBezTo>
                <a:cubicBezTo>
                  <a:pt x="1663551" y="3681110"/>
                  <a:pt x="1684238" y="3678531"/>
                  <a:pt x="1702891" y="3678531"/>
                </a:cubicBezTo>
                <a:close/>
                <a:moveTo>
                  <a:pt x="925116" y="3678531"/>
                </a:moveTo>
                <a:cubicBezTo>
                  <a:pt x="992585" y="3678531"/>
                  <a:pt x="1026319" y="3720401"/>
                  <a:pt x="1026319" y="3804142"/>
                </a:cubicBezTo>
                <a:lnTo>
                  <a:pt x="1026319" y="3990772"/>
                </a:lnTo>
                <a:lnTo>
                  <a:pt x="932557" y="3990772"/>
                </a:lnTo>
                <a:lnTo>
                  <a:pt x="932557" y="3821406"/>
                </a:lnTo>
                <a:cubicBezTo>
                  <a:pt x="932557" y="3774178"/>
                  <a:pt x="915690" y="3750564"/>
                  <a:pt x="881956" y="3750564"/>
                </a:cubicBezTo>
                <a:cubicBezTo>
                  <a:pt x="865684" y="3750564"/>
                  <a:pt x="852289" y="3756814"/>
                  <a:pt x="841772" y="3769316"/>
                </a:cubicBezTo>
                <a:cubicBezTo>
                  <a:pt x="831255" y="3781818"/>
                  <a:pt x="825996" y="3797692"/>
                  <a:pt x="825996" y="3816941"/>
                </a:cubicBezTo>
                <a:lnTo>
                  <a:pt x="825996" y="3990772"/>
                </a:lnTo>
                <a:lnTo>
                  <a:pt x="731937" y="3990772"/>
                </a:lnTo>
                <a:lnTo>
                  <a:pt x="731937" y="3685972"/>
                </a:lnTo>
                <a:lnTo>
                  <a:pt x="825996" y="3685972"/>
                </a:lnTo>
                <a:lnTo>
                  <a:pt x="825996" y="3734193"/>
                </a:lnTo>
                <a:lnTo>
                  <a:pt x="827187" y="3734193"/>
                </a:lnTo>
                <a:cubicBezTo>
                  <a:pt x="849610" y="3697085"/>
                  <a:pt x="882253" y="3678531"/>
                  <a:pt x="925116" y="3678531"/>
                </a:cubicBezTo>
                <a:close/>
                <a:moveTo>
                  <a:pt x="532805" y="3678531"/>
                </a:moveTo>
                <a:cubicBezTo>
                  <a:pt x="577255" y="3678531"/>
                  <a:pt x="611634" y="3691727"/>
                  <a:pt x="635942" y="3718119"/>
                </a:cubicBezTo>
                <a:cubicBezTo>
                  <a:pt x="660251" y="3744511"/>
                  <a:pt x="672405" y="3780329"/>
                  <a:pt x="672405" y="3825573"/>
                </a:cubicBezTo>
                <a:lnTo>
                  <a:pt x="672405" y="3865161"/>
                </a:lnTo>
                <a:lnTo>
                  <a:pt x="473572" y="3865161"/>
                </a:lnTo>
                <a:cubicBezTo>
                  <a:pt x="476746" y="3909413"/>
                  <a:pt x="504626" y="3931539"/>
                  <a:pt x="557213" y="3931539"/>
                </a:cubicBezTo>
                <a:cubicBezTo>
                  <a:pt x="590748" y="3931539"/>
                  <a:pt x="620217" y="3923601"/>
                  <a:pt x="645616" y="3907726"/>
                </a:cubicBezTo>
                <a:lnTo>
                  <a:pt x="645616" y="3975592"/>
                </a:lnTo>
                <a:cubicBezTo>
                  <a:pt x="617438" y="3990673"/>
                  <a:pt x="580827" y="3998214"/>
                  <a:pt x="535781" y="3998214"/>
                </a:cubicBezTo>
                <a:cubicBezTo>
                  <a:pt x="486569" y="3998214"/>
                  <a:pt x="448370" y="3984571"/>
                  <a:pt x="421184" y="3957286"/>
                </a:cubicBezTo>
                <a:cubicBezTo>
                  <a:pt x="393997" y="3930001"/>
                  <a:pt x="380405" y="3891950"/>
                  <a:pt x="380405" y="3843135"/>
                </a:cubicBezTo>
                <a:cubicBezTo>
                  <a:pt x="380405" y="3792533"/>
                  <a:pt x="395089" y="3752449"/>
                  <a:pt x="424458" y="3722882"/>
                </a:cubicBezTo>
                <a:cubicBezTo>
                  <a:pt x="453827" y="3693314"/>
                  <a:pt x="489943" y="3678531"/>
                  <a:pt x="532805" y="3678531"/>
                </a:cubicBezTo>
                <a:close/>
                <a:moveTo>
                  <a:pt x="6904731" y="3640133"/>
                </a:moveTo>
                <a:lnTo>
                  <a:pt x="6907113" y="3640133"/>
                </a:lnTo>
                <a:cubicBezTo>
                  <a:pt x="6908501" y="3655016"/>
                  <a:pt x="6910883" y="3667815"/>
                  <a:pt x="6914256" y="3678531"/>
                </a:cubicBezTo>
                <a:lnTo>
                  <a:pt x="6960095" y="3822001"/>
                </a:lnTo>
                <a:lnTo>
                  <a:pt x="6850856" y="3822001"/>
                </a:lnTo>
                <a:lnTo>
                  <a:pt x="6897290" y="3677340"/>
                </a:lnTo>
                <a:cubicBezTo>
                  <a:pt x="6901259" y="3665037"/>
                  <a:pt x="6903739" y="3652635"/>
                  <a:pt x="6904731" y="3640133"/>
                </a:cubicBezTo>
                <a:close/>
                <a:moveTo>
                  <a:pt x="2361306" y="3635966"/>
                </a:moveTo>
                <a:lnTo>
                  <a:pt x="2361306" y="3754731"/>
                </a:lnTo>
                <a:lnTo>
                  <a:pt x="2402978" y="3754731"/>
                </a:lnTo>
                <a:cubicBezTo>
                  <a:pt x="2423615" y="3754731"/>
                  <a:pt x="2440185" y="3748778"/>
                  <a:pt x="2452687" y="3736871"/>
                </a:cubicBezTo>
                <a:cubicBezTo>
                  <a:pt x="2465387" y="3724767"/>
                  <a:pt x="2471737" y="3709785"/>
                  <a:pt x="2471737" y="3691925"/>
                </a:cubicBezTo>
                <a:cubicBezTo>
                  <a:pt x="2471737" y="3654619"/>
                  <a:pt x="2449412" y="3635966"/>
                  <a:pt x="2404764" y="3635966"/>
                </a:cubicBezTo>
                <a:close/>
                <a:moveTo>
                  <a:pt x="1219200" y="3593401"/>
                </a:moveTo>
                <a:lnTo>
                  <a:pt x="1219200" y="3685972"/>
                </a:lnTo>
                <a:lnTo>
                  <a:pt x="1287661" y="3685972"/>
                </a:lnTo>
                <a:lnTo>
                  <a:pt x="1287661" y="3755326"/>
                </a:lnTo>
                <a:lnTo>
                  <a:pt x="1219200" y="3755326"/>
                </a:lnTo>
                <a:lnTo>
                  <a:pt x="1219200" y="3878556"/>
                </a:lnTo>
                <a:cubicBezTo>
                  <a:pt x="1219200" y="3910306"/>
                  <a:pt x="1231801" y="3926181"/>
                  <a:pt x="1257002" y="3926181"/>
                </a:cubicBezTo>
                <a:cubicBezTo>
                  <a:pt x="1266925" y="3926181"/>
                  <a:pt x="1277144" y="3923303"/>
                  <a:pt x="1287661" y="3917549"/>
                </a:cubicBezTo>
                <a:lnTo>
                  <a:pt x="1287661" y="3987200"/>
                </a:lnTo>
                <a:cubicBezTo>
                  <a:pt x="1273770" y="3994542"/>
                  <a:pt x="1252835" y="3998214"/>
                  <a:pt x="1224855" y="3998214"/>
                </a:cubicBezTo>
                <a:cubicBezTo>
                  <a:pt x="1158577" y="3998214"/>
                  <a:pt x="1125438" y="3963785"/>
                  <a:pt x="1125438" y="3894927"/>
                </a:cubicBezTo>
                <a:lnTo>
                  <a:pt x="1125438" y="3755326"/>
                </a:lnTo>
                <a:lnTo>
                  <a:pt x="1076027" y="3755326"/>
                </a:lnTo>
                <a:lnTo>
                  <a:pt x="1076027" y="3685972"/>
                </a:lnTo>
                <a:lnTo>
                  <a:pt x="1125438" y="3685972"/>
                </a:lnTo>
                <a:lnTo>
                  <a:pt x="1125438" y="3620190"/>
                </a:lnTo>
                <a:close/>
                <a:moveTo>
                  <a:pt x="6851451" y="3563933"/>
                </a:moveTo>
                <a:lnTo>
                  <a:pt x="6696074" y="3990772"/>
                </a:lnTo>
                <a:lnTo>
                  <a:pt x="6800254" y="3990772"/>
                </a:lnTo>
                <a:lnTo>
                  <a:pt x="6830317" y="3895820"/>
                </a:lnTo>
                <a:lnTo>
                  <a:pt x="6982122" y="3895820"/>
                </a:lnTo>
                <a:lnTo>
                  <a:pt x="7012483" y="3990772"/>
                </a:lnTo>
                <a:lnTo>
                  <a:pt x="7117258" y="3990772"/>
                </a:lnTo>
                <a:lnTo>
                  <a:pt x="6965453" y="3563933"/>
                </a:lnTo>
                <a:close/>
                <a:moveTo>
                  <a:pt x="2265164" y="3563933"/>
                </a:moveTo>
                <a:lnTo>
                  <a:pt x="2417563" y="3563933"/>
                </a:lnTo>
                <a:cubicBezTo>
                  <a:pt x="2521148" y="3563933"/>
                  <a:pt x="2572940" y="3602628"/>
                  <a:pt x="2572940" y="3680019"/>
                </a:cubicBezTo>
                <a:cubicBezTo>
                  <a:pt x="2572940" y="3694902"/>
                  <a:pt x="2570658" y="3708644"/>
                  <a:pt x="2566094" y="3721244"/>
                </a:cubicBezTo>
                <a:cubicBezTo>
                  <a:pt x="2561530" y="3733845"/>
                  <a:pt x="2555081" y="3745206"/>
                  <a:pt x="2546746" y="3755326"/>
                </a:cubicBezTo>
                <a:cubicBezTo>
                  <a:pt x="2538412" y="3765446"/>
                  <a:pt x="2528341" y="3774178"/>
                  <a:pt x="2516534" y="3781520"/>
                </a:cubicBezTo>
                <a:cubicBezTo>
                  <a:pt x="2504727" y="3788862"/>
                  <a:pt x="2491580" y="3794617"/>
                  <a:pt x="2477094" y="3798784"/>
                </a:cubicBezTo>
                <a:lnTo>
                  <a:pt x="2477094" y="3799975"/>
                </a:lnTo>
                <a:cubicBezTo>
                  <a:pt x="2483444" y="3801959"/>
                  <a:pt x="2489596" y="3805184"/>
                  <a:pt x="2495549" y="3809648"/>
                </a:cubicBezTo>
                <a:cubicBezTo>
                  <a:pt x="2501502" y="3814113"/>
                  <a:pt x="2507257" y="3819322"/>
                  <a:pt x="2512813" y="3825275"/>
                </a:cubicBezTo>
                <a:cubicBezTo>
                  <a:pt x="2518370" y="3831228"/>
                  <a:pt x="2523678" y="3837628"/>
                  <a:pt x="2528738" y="3844474"/>
                </a:cubicBezTo>
                <a:cubicBezTo>
                  <a:pt x="2533798" y="3851320"/>
                  <a:pt x="2538412" y="3858018"/>
                  <a:pt x="2542579" y="3864566"/>
                </a:cubicBezTo>
                <a:lnTo>
                  <a:pt x="2623244" y="3990772"/>
                </a:lnTo>
                <a:lnTo>
                  <a:pt x="2512813" y="3990772"/>
                </a:lnTo>
                <a:lnTo>
                  <a:pt x="2446436" y="3880937"/>
                </a:lnTo>
                <a:cubicBezTo>
                  <a:pt x="2441475" y="3872603"/>
                  <a:pt x="2436712" y="3865161"/>
                  <a:pt x="2432149" y="3858613"/>
                </a:cubicBezTo>
                <a:cubicBezTo>
                  <a:pt x="2427585" y="3852064"/>
                  <a:pt x="2422971" y="3846458"/>
                  <a:pt x="2418307" y="3841795"/>
                </a:cubicBezTo>
                <a:cubicBezTo>
                  <a:pt x="2413644" y="3837132"/>
                  <a:pt x="2408783" y="3833560"/>
                  <a:pt x="2403722" y="3831080"/>
                </a:cubicBezTo>
                <a:cubicBezTo>
                  <a:pt x="2398662" y="3828599"/>
                  <a:pt x="2393156" y="3827359"/>
                  <a:pt x="2387203" y="3827359"/>
                </a:cubicBezTo>
                <a:lnTo>
                  <a:pt x="2361306" y="3827359"/>
                </a:lnTo>
                <a:lnTo>
                  <a:pt x="2361306" y="3990772"/>
                </a:lnTo>
                <a:lnTo>
                  <a:pt x="2265164" y="3990772"/>
                </a:lnTo>
                <a:close/>
                <a:moveTo>
                  <a:pt x="227409" y="3556789"/>
                </a:moveTo>
                <a:cubicBezTo>
                  <a:pt x="269081" y="3556789"/>
                  <a:pt x="304204" y="3562048"/>
                  <a:pt x="332780" y="3572565"/>
                </a:cubicBezTo>
                <a:lnTo>
                  <a:pt x="332780" y="3665136"/>
                </a:lnTo>
                <a:cubicBezTo>
                  <a:pt x="304204" y="3648071"/>
                  <a:pt x="271661" y="3639538"/>
                  <a:pt x="235148" y="3639538"/>
                </a:cubicBezTo>
                <a:cubicBezTo>
                  <a:pt x="195064" y="3639538"/>
                  <a:pt x="162719" y="3652139"/>
                  <a:pt x="138112" y="3677340"/>
                </a:cubicBezTo>
                <a:cubicBezTo>
                  <a:pt x="113506" y="3702542"/>
                  <a:pt x="101203" y="3736673"/>
                  <a:pt x="101203" y="3779734"/>
                </a:cubicBezTo>
                <a:cubicBezTo>
                  <a:pt x="101203" y="3821009"/>
                  <a:pt x="112811" y="3853900"/>
                  <a:pt x="136029" y="3878407"/>
                </a:cubicBezTo>
                <a:cubicBezTo>
                  <a:pt x="159246" y="3902914"/>
                  <a:pt x="190500" y="3915168"/>
                  <a:pt x="229791" y="3915168"/>
                </a:cubicBezTo>
                <a:cubicBezTo>
                  <a:pt x="267296" y="3915168"/>
                  <a:pt x="301625" y="3906039"/>
                  <a:pt x="332780" y="3887783"/>
                </a:cubicBezTo>
                <a:lnTo>
                  <a:pt x="332780" y="3975592"/>
                </a:lnTo>
                <a:cubicBezTo>
                  <a:pt x="301625" y="3990673"/>
                  <a:pt x="260945" y="3998214"/>
                  <a:pt x="210740" y="3998214"/>
                </a:cubicBezTo>
                <a:cubicBezTo>
                  <a:pt x="145256" y="3998214"/>
                  <a:pt x="93761" y="3978965"/>
                  <a:pt x="56257" y="3940468"/>
                </a:cubicBezTo>
                <a:cubicBezTo>
                  <a:pt x="18752" y="3901971"/>
                  <a:pt x="0" y="3850675"/>
                  <a:pt x="0" y="3786580"/>
                </a:cubicBezTo>
                <a:cubicBezTo>
                  <a:pt x="0" y="3718317"/>
                  <a:pt x="21084" y="3662953"/>
                  <a:pt x="63252" y="3620488"/>
                </a:cubicBezTo>
                <a:cubicBezTo>
                  <a:pt x="105420" y="3578022"/>
                  <a:pt x="160139" y="3556789"/>
                  <a:pt x="227409" y="3556789"/>
                </a:cubicBezTo>
                <a:close/>
                <a:moveTo>
                  <a:pt x="5684936" y="3541014"/>
                </a:moveTo>
                <a:cubicBezTo>
                  <a:pt x="5669061" y="3541014"/>
                  <a:pt x="5656064" y="3545478"/>
                  <a:pt x="5645943" y="3554408"/>
                </a:cubicBezTo>
                <a:cubicBezTo>
                  <a:pt x="5635823" y="3563338"/>
                  <a:pt x="5630763" y="3574847"/>
                  <a:pt x="5630763" y="3588936"/>
                </a:cubicBezTo>
                <a:cubicBezTo>
                  <a:pt x="5630763" y="3602628"/>
                  <a:pt x="5635823" y="3614187"/>
                  <a:pt x="5645943" y="3623613"/>
                </a:cubicBezTo>
                <a:cubicBezTo>
                  <a:pt x="5656064" y="3633039"/>
                  <a:pt x="5669061" y="3637752"/>
                  <a:pt x="5684936" y="3637752"/>
                </a:cubicBezTo>
                <a:cubicBezTo>
                  <a:pt x="5701010" y="3637752"/>
                  <a:pt x="5714057" y="3633188"/>
                  <a:pt x="5724078" y="3624060"/>
                </a:cubicBezTo>
                <a:cubicBezTo>
                  <a:pt x="5734099" y="3614932"/>
                  <a:pt x="5739110" y="3603224"/>
                  <a:pt x="5739110" y="3588936"/>
                </a:cubicBezTo>
                <a:cubicBezTo>
                  <a:pt x="5739110" y="3574847"/>
                  <a:pt x="5734099" y="3563338"/>
                  <a:pt x="5724078" y="3554408"/>
                </a:cubicBezTo>
                <a:cubicBezTo>
                  <a:pt x="5714057" y="3545478"/>
                  <a:pt x="5701010" y="3541014"/>
                  <a:pt x="5684936" y="3541014"/>
                </a:cubicBezTo>
                <a:close/>
                <a:moveTo>
                  <a:pt x="4256186" y="3539525"/>
                </a:moveTo>
                <a:lnTo>
                  <a:pt x="4350246" y="3539525"/>
                </a:lnTo>
                <a:lnTo>
                  <a:pt x="4350246" y="3826764"/>
                </a:lnTo>
                <a:lnTo>
                  <a:pt x="4351436" y="3826764"/>
                </a:lnTo>
                <a:lnTo>
                  <a:pt x="4442221" y="3685972"/>
                </a:lnTo>
                <a:lnTo>
                  <a:pt x="4553842" y="3685972"/>
                </a:lnTo>
                <a:lnTo>
                  <a:pt x="4444603" y="3829145"/>
                </a:lnTo>
                <a:lnTo>
                  <a:pt x="4561582" y="3990772"/>
                </a:lnTo>
                <a:lnTo>
                  <a:pt x="4448770" y="3990772"/>
                </a:lnTo>
                <a:lnTo>
                  <a:pt x="4351436" y="3839563"/>
                </a:lnTo>
                <a:lnTo>
                  <a:pt x="4350246" y="3839563"/>
                </a:lnTo>
                <a:lnTo>
                  <a:pt x="4350246" y="3990772"/>
                </a:lnTo>
                <a:lnTo>
                  <a:pt x="4256186" y="3990772"/>
                </a:lnTo>
                <a:close/>
                <a:moveTo>
                  <a:pt x="4079378" y="3539525"/>
                </a:moveTo>
                <a:lnTo>
                  <a:pt x="4173438" y="3539525"/>
                </a:lnTo>
                <a:lnTo>
                  <a:pt x="4173438" y="3990772"/>
                </a:lnTo>
                <a:lnTo>
                  <a:pt x="4079378" y="3990772"/>
                </a:lnTo>
                <a:lnTo>
                  <a:pt x="4079378" y="3948803"/>
                </a:lnTo>
                <a:lnTo>
                  <a:pt x="4078188" y="3948803"/>
                </a:lnTo>
                <a:cubicBezTo>
                  <a:pt x="4056757" y="3981743"/>
                  <a:pt x="4025304" y="3998214"/>
                  <a:pt x="3983831" y="3998214"/>
                </a:cubicBezTo>
                <a:cubicBezTo>
                  <a:pt x="3945731" y="3998214"/>
                  <a:pt x="3915072" y="3984769"/>
                  <a:pt x="3891855" y="3957881"/>
                </a:cubicBezTo>
                <a:cubicBezTo>
                  <a:pt x="3868638" y="3930993"/>
                  <a:pt x="3857029" y="3893439"/>
                  <a:pt x="3857029" y="3845218"/>
                </a:cubicBezTo>
                <a:cubicBezTo>
                  <a:pt x="3857029" y="3794815"/>
                  <a:pt x="3869828" y="3754433"/>
                  <a:pt x="3895427" y="3724072"/>
                </a:cubicBezTo>
                <a:cubicBezTo>
                  <a:pt x="3921025" y="3693711"/>
                  <a:pt x="3954561" y="3678531"/>
                  <a:pt x="3996035" y="3678531"/>
                </a:cubicBezTo>
                <a:cubicBezTo>
                  <a:pt x="4035325" y="3678531"/>
                  <a:pt x="4062710" y="3692620"/>
                  <a:pt x="4078188" y="3720798"/>
                </a:cubicBezTo>
                <a:lnTo>
                  <a:pt x="4079378" y="3720798"/>
                </a:lnTo>
                <a:close/>
                <a:moveTo>
                  <a:pt x="1903512" y="3539525"/>
                </a:moveTo>
                <a:lnTo>
                  <a:pt x="1997571" y="3539525"/>
                </a:lnTo>
                <a:lnTo>
                  <a:pt x="1997571" y="3990772"/>
                </a:lnTo>
                <a:lnTo>
                  <a:pt x="1903512" y="3990772"/>
                </a:lnTo>
                <a:close/>
                <a:moveTo>
                  <a:pt x="5040510" y="2741509"/>
                </a:moveTo>
                <a:lnTo>
                  <a:pt x="5040510" y="2762047"/>
                </a:lnTo>
                <a:cubicBezTo>
                  <a:pt x="5040510" y="2780700"/>
                  <a:pt x="5034954" y="2796129"/>
                  <a:pt x="5023842" y="2808333"/>
                </a:cubicBezTo>
                <a:cubicBezTo>
                  <a:pt x="5012729" y="2820537"/>
                  <a:pt x="4998342" y="2826639"/>
                  <a:pt x="4980682" y="2826639"/>
                </a:cubicBezTo>
                <a:cubicBezTo>
                  <a:pt x="4967981" y="2826639"/>
                  <a:pt x="4957911" y="2823216"/>
                  <a:pt x="4950469" y="2816369"/>
                </a:cubicBezTo>
                <a:cubicBezTo>
                  <a:pt x="4943028" y="2809524"/>
                  <a:pt x="4939307" y="2800742"/>
                  <a:pt x="4939307" y="2790027"/>
                </a:cubicBezTo>
                <a:cubicBezTo>
                  <a:pt x="4939307" y="2766413"/>
                  <a:pt x="4954587" y="2752621"/>
                  <a:pt x="4985146" y="2748653"/>
                </a:cubicBezTo>
                <a:close/>
                <a:moveTo>
                  <a:pt x="4079974" y="2645664"/>
                </a:moveTo>
                <a:cubicBezTo>
                  <a:pt x="4057748" y="2645664"/>
                  <a:pt x="4040484" y="2653304"/>
                  <a:pt x="4028182" y="2668583"/>
                </a:cubicBezTo>
                <a:cubicBezTo>
                  <a:pt x="4015878" y="2683863"/>
                  <a:pt x="4009727" y="2705493"/>
                  <a:pt x="4009727" y="2733473"/>
                </a:cubicBezTo>
                <a:cubicBezTo>
                  <a:pt x="4009727" y="2792012"/>
                  <a:pt x="4033341" y="2821281"/>
                  <a:pt x="4080569" y="2821281"/>
                </a:cubicBezTo>
                <a:cubicBezTo>
                  <a:pt x="4125614" y="2821281"/>
                  <a:pt x="4148137" y="2791218"/>
                  <a:pt x="4148137" y="2731091"/>
                </a:cubicBezTo>
                <a:cubicBezTo>
                  <a:pt x="4148137" y="2674139"/>
                  <a:pt x="4125416" y="2645664"/>
                  <a:pt x="4079974" y="2645664"/>
                </a:cubicBezTo>
                <a:close/>
                <a:moveTo>
                  <a:pt x="4675584" y="2637032"/>
                </a:moveTo>
                <a:cubicBezTo>
                  <a:pt x="4660502" y="2637032"/>
                  <a:pt x="4647455" y="2643283"/>
                  <a:pt x="4636442" y="2655784"/>
                </a:cubicBezTo>
                <a:cubicBezTo>
                  <a:pt x="4625429" y="2668285"/>
                  <a:pt x="4618732" y="2683863"/>
                  <a:pt x="4616350" y="2702516"/>
                </a:cubicBezTo>
                <a:lnTo>
                  <a:pt x="4728567" y="2702516"/>
                </a:lnTo>
                <a:cubicBezTo>
                  <a:pt x="4728567" y="2658860"/>
                  <a:pt x="4710906" y="2637032"/>
                  <a:pt x="4675584" y="2637032"/>
                </a:cubicBezTo>
                <a:close/>
                <a:moveTo>
                  <a:pt x="3869828" y="2575715"/>
                </a:moveTo>
                <a:cubicBezTo>
                  <a:pt x="3879750" y="2575715"/>
                  <a:pt x="3887489" y="2576905"/>
                  <a:pt x="3893046" y="2579286"/>
                </a:cubicBezTo>
                <a:lnTo>
                  <a:pt x="3893046" y="2665904"/>
                </a:lnTo>
                <a:cubicBezTo>
                  <a:pt x="3881735" y="2659753"/>
                  <a:pt x="3868538" y="2656677"/>
                  <a:pt x="3853457" y="2656677"/>
                </a:cubicBezTo>
                <a:cubicBezTo>
                  <a:pt x="3833018" y="2656677"/>
                  <a:pt x="3817044" y="2664168"/>
                  <a:pt x="3805535" y="2679150"/>
                </a:cubicBezTo>
                <a:cubicBezTo>
                  <a:pt x="3794025" y="2694132"/>
                  <a:pt x="3788271" y="2714522"/>
                  <a:pt x="3788271" y="2740318"/>
                </a:cubicBezTo>
                <a:lnTo>
                  <a:pt x="3788271" y="2885872"/>
                </a:lnTo>
                <a:lnTo>
                  <a:pt x="3694211" y="2885872"/>
                </a:lnTo>
                <a:lnTo>
                  <a:pt x="3694211" y="2581073"/>
                </a:lnTo>
                <a:lnTo>
                  <a:pt x="3788271" y="2581073"/>
                </a:lnTo>
                <a:lnTo>
                  <a:pt x="3788271" y="2637627"/>
                </a:lnTo>
                <a:lnTo>
                  <a:pt x="3789461" y="2637627"/>
                </a:lnTo>
                <a:cubicBezTo>
                  <a:pt x="3804344" y="2596352"/>
                  <a:pt x="3831133" y="2575715"/>
                  <a:pt x="3869828" y="2575715"/>
                </a:cubicBezTo>
                <a:close/>
                <a:moveTo>
                  <a:pt x="5392340" y="2573631"/>
                </a:moveTo>
                <a:cubicBezTo>
                  <a:pt x="5459809" y="2573631"/>
                  <a:pt x="5493543" y="2615501"/>
                  <a:pt x="5493543" y="2699242"/>
                </a:cubicBezTo>
                <a:lnTo>
                  <a:pt x="5493543" y="2885872"/>
                </a:lnTo>
                <a:lnTo>
                  <a:pt x="5399782" y="2885872"/>
                </a:lnTo>
                <a:lnTo>
                  <a:pt x="5399782" y="2716506"/>
                </a:lnTo>
                <a:cubicBezTo>
                  <a:pt x="5399782" y="2669278"/>
                  <a:pt x="5382914" y="2645664"/>
                  <a:pt x="5349180" y="2645664"/>
                </a:cubicBezTo>
                <a:cubicBezTo>
                  <a:pt x="5332908" y="2645664"/>
                  <a:pt x="5319513" y="2651915"/>
                  <a:pt x="5308996" y="2664416"/>
                </a:cubicBezTo>
                <a:cubicBezTo>
                  <a:pt x="5298479" y="2676917"/>
                  <a:pt x="5293221" y="2692793"/>
                  <a:pt x="5293221" y="2712041"/>
                </a:cubicBezTo>
                <a:lnTo>
                  <a:pt x="5293221" y="2728241"/>
                </a:lnTo>
                <a:lnTo>
                  <a:pt x="5200908" y="2581073"/>
                </a:lnTo>
                <a:lnTo>
                  <a:pt x="5293221" y="2581073"/>
                </a:lnTo>
                <a:lnTo>
                  <a:pt x="5293221" y="2629293"/>
                </a:lnTo>
                <a:lnTo>
                  <a:pt x="5294411" y="2629293"/>
                </a:lnTo>
                <a:cubicBezTo>
                  <a:pt x="5316834" y="2592185"/>
                  <a:pt x="5349478" y="2573631"/>
                  <a:pt x="5392340" y="2573631"/>
                </a:cubicBezTo>
                <a:close/>
                <a:moveTo>
                  <a:pt x="4998541" y="2573631"/>
                </a:moveTo>
                <a:cubicBezTo>
                  <a:pt x="4979887" y="2573631"/>
                  <a:pt x="4959200" y="2576211"/>
                  <a:pt x="4936480" y="2581370"/>
                </a:cubicBezTo>
                <a:cubicBezTo>
                  <a:pt x="4913758" y="2586529"/>
                  <a:pt x="4895850" y="2592483"/>
                  <a:pt x="4882753" y="2599229"/>
                </a:cubicBezTo>
                <a:lnTo>
                  <a:pt x="4882753" y="2670072"/>
                </a:lnTo>
                <a:cubicBezTo>
                  <a:pt x="4915495" y="2648442"/>
                  <a:pt x="4950023" y="2637627"/>
                  <a:pt x="4986337" y="2637627"/>
                </a:cubicBezTo>
                <a:cubicBezTo>
                  <a:pt x="5022452" y="2637627"/>
                  <a:pt x="5040510" y="2654296"/>
                  <a:pt x="5040510" y="2687633"/>
                </a:cubicBezTo>
                <a:lnTo>
                  <a:pt x="4957762" y="2698646"/>
                </a:lnTo>
                <a:cubicBezTo>
                  <a:pt x="4887713" y="2707775"/>
                  <a:pt x="4852689" y="2741906"/>
                  <a:pt x="4852689" y="2801040"/>
                </a:cubicBezTo>
                <a:cubicBezTo>
                  <a:pt x="4852689" y="2829020"/>
                  <a:pt x="4861173" y="2851394"/>
                  <a:pt x="4878139" y="2868162"/>
                </a:cubicBezTo>
                <a:cubicBezTo>
                  <a:pt x="4895105" y="2884930"/>
                  <a:pt x="4918372" y="2893314"/>
                  <a:pt x="4947939" y="2893314"/>
                </a:cubicBezTo>
                <a:cubicBezTo>
                  <a:pt x="4988024" y="2893314"/>
                  <a:pt x="5018285" y="2876248"/>
                  <a:pt x="5038725" y="2842117"/>
                </a:cubicBezTo>
                <a:lnTo>
                  <a:pt x="5039915" y="2842117"/>
                </a:lnTo>
                <a:lnTo>
                  <a:pt x="5039915" y="2885872"/>
                </a:lnTo>
                <a:lnTo>
                  <a:pt x="5128914" y="2885872"/>
                </a:lnTo>
                <a:lnTo>
                  <a:pt x="5128914" y="2703707"/>
                </a:lnTo>
                <a:cubicBezTo>
                  <a:pt x="5128914" y="2616990"/>
                  <a:pt x="5085457" y="2573631"/>
                  <a:pt x="4998541" y="2573631"/>
                </a:cubicBezTo>
                <a:close/>
                <a:moveTo>
                  <a:pt x="4676179" y="2573631"/>
                </a:moveTo>
                <a:lnTo>
                  <a:pt x="4688428" y="2575681"/>
                </a:lnTo>
                <a:lnTo>
                  <a:pt x="4803904" y="2760261"/>
                </a:lnTo>
                <a:lnTo>
                  <a:pt x="4616946" y="2760261"/>
                </a:lnTo>
                <a:cubicBezTo>
                  <a:pt x="4620120" y="2804513"/>
                  <a:pt x="4648001" y="2826639"/>
                  <a:pt x="4700587" y="2826639"/>
                </a:cubicBezTo>
                <a:cubicBezTo>
                  <a:pt x="4734123" y="2826639"/>
                  <a:pt x="4763591" y="2818701"/>
                  <a:pt x="4788991" y="2802826"/>
                </a:cubicBezTo>
                <a:lnTo>
                  <a:pt x="4788991" y="2870692"/>
                </a:lnTo>
                <a:cubicBezTo>
                  <a:pt x="4760812" y="2885773"/>
                  <a:pt x="4724201" y="2893314"/>
                  <a:pt x="4679156" y="2893314"/>
                </a:cubicBezTo>
                <a:cubicBezTo>
                  <a:pt x="4629943" y="2893314"/>
                  <a:pt x="4591744" y="2879671"/>
                  <a:pt x="4564558" y="2852386"/>
                </a:cubicBezTo>
                <a:cubicBezTo>
                  <a:pt x="4537372" y="2825101"/>
                  <a:pt x="4523779" y="2787050"/>
                  <a:pt x="4523779" y="2738235"/>
                </a:cubicBezTo>
                <a:cubicBezTo>
                  <a:pt x="4523779" y="2687633"/>
                  <a:pt x="4538463" y="2647549"/>
                  <a:pt x="4567832" y="2617982"/>
                </a:cubicBezTo>
                <a:cubicBezTo>
                  <a:pt x="4597201" y="2588415"/>
                  <a:pt x="4633317" y="2573631"/>
                  <a:pt x="4676179" y="2573631"/>
                </a:cubicBezTo>
                <a:close/>
                <a:moveTo>
                  <a:pt x="4081760" y="2573631"/>
                </a:moveTo>
                <a:cubicBezTo>
                  <a:pt x="4132361" y="2573631"/>
                  <a:pt x="4172048" y="2587869"/>
                  <a:pt x="4200822" y="2616345"/>
                </a:cubicBezTo>
                <a:cubicBezTo>
                  <a:pt x="4229595" y="2644821"/>
                  <a:pt x="4243982" y="2682474"/>
                  <a:pt x="4243982" y="2729305"/>
                </a:cubicBezTo>
                <a:cubicBezTo>
                  <a:pt x="4243982" y="2779907"/>
                  <a:pt x="4229149" y="2819892"/>
                  <a:pt x="4199483" y="2849260"/>
                </a:cubicBezTo>
                <a:cubicBezTo>
                  <a:pt x="4169816" y="2878629"/>
                  <a:pt x="4129186" y="2893314"/>
                  <a:pt x="4077592" y="2893314"/>
                </a:cubicBezTo>
                <a:cubicBezTo>
                  <a:pt x="4026792" y="2893314"/>
                  <a:pt x="3986857" y="2879076"/>
                  <a:pt x="3957786" y="2850600"/>
                </a:cubicBezTo>
                <a:cubicBezTo>
                  <a:pt x="3928714" y="2822125"/>
                  <a:pt x="3914179" y="2783479"/>
                  <a:pt x="3914179" y="2734663"/>
                </a:cubicBezTo>
                <a:cubicBezTo>
                  <a:pt x="3914179" y="2684260"/>
                  <a:pt x="3929260" y="2644821"/>
                  <a:pt x="3959423" y="2616345"/>
                </a:cubicBezTo>
                <a:cubicBezTo>
                  <a:pt x="3989585" y="2587869"/>
                  <a:pt x="4030364" y="2573631"/>
                  <a:pt x="4081760" y="2573631"/>
                </a:cubicBezTo>
                <a:close/>
                <a:moveTo>
                  <a:pt x="3428107" y="2532852"/>
                </a:moveTo>
                <a:lnTo>
                  <a:pt x="3428107" y="2665904"/>
                </a:lnTo>
                <a:lnTo>
                  <a:pt x="3465909" y="2665904"/>
                </a:lnTo>
                <a:cubicBezTo>
                  <a:pt x="3517106" y="2665904"/>
                  <a:pt x="3542704" y="2643481"/>
                  <a:pt x="3542704" y="2598634"/>
                </a:cubicBezTo>
                <a:cubicBezTo>
                  <a:pt x="3542704" y="2554779"/>
                  <a:pt x="3517106" y="2532852"/>
                  <a:pt x="3465909" y="2532852"/>
                </a:cubicBezTo>
                <a:close/>
                <a:moveTo>
                  <a:pt x="4419600" y="2488501"/>
                </a:moveTo>
                <a:lnTo>
                  <a:pt x="4419600" y="2581073"/>
                </a:lnTo>
                <a:lnTo>
                  <a:pt x="4488060" y="2581073"/>
                </a:lnTo>
                <a:lnTo>
                  <a:pt x="4488060" y="2650426"/>
                </a:lnTo>
                <a:lnTo>
                  <a:pt x="4419600" y="2650426"/>
                </a:lnTo>
                <a:lnTo>
                  <a:pt x="4419600" y="2773656"/>
                </a:lnTo>
                <a:cubicBezTo>
                  <a:pt x="4419600" y="2805406"/>
                  <a:pt x="4432200" y="2821281"/>
                  <a:pt x="4457402" y="2821281"/>
                </a:cubicBezTo>
                <a:cubicBezTo>
                  <a:pt x="4467323" y="2821281"/>
                  <a:pt x="4477543" y="2818403"/>
                  <a:pt x="4488060" y="2812649"/>
                </a:cubicBezTo>
                <a:lnTo>
                  <a:pt x="4488060" y="2882300"/>
                </a:lnTo>
                <a:cubicBezTo>
                  <a:pt x="4474169" y="2889642"/>
                  <a:pt x="4453235" y="2893314"/>
                  <a:pt x="4425255" y="2893314"/>
                </a:cubicBezTo>
                <a:cubicBezTo>
                  <a:pt x="4358976" y="2893314"/>
                  <a:pt x="4325838" y="2858885"/>
                  <a:pt x="4325838" y="2790027"/>
                </a:cubicBezTo>
                <a:lnTo>
                  <a:pt x="4325838" y="2650426"/>
                </a:lnTo>
                <a:lnTo>
                  <a:pt x="4276427" y="2650426"/>
                </a:lnTo>
                <a:lnTo>
                  <a:pt x="4276427" y="2581073"/>
                </a:lnTo>
                <a:lnTo>
                  <a:pt x="4325838" y="2581073"/>
                </a:lnTo>
                <a:lnTo>
                  <a:pt x="4325838" y="2515290"/>
                </a:lnTo>
                <a:close/>
                <a:moveTo>
                  <a:pt x="3331964" y="2459033"/>
                </a:moveTo>
                <a:lnTo>
                  <a:pt x="3482578" y="2459033"/>
                </a:lnTo>
                <a:cubicBezTo>
                  <a:pt x="3590130" y="2459033"/>
                  <a:pt x="3643907" y="2504376"/>
                  <a:pt x="3643907" y="2595062"/>
                </a:cubicBezTo>
                <a:cubicBezTo>
                  <a:pt x="3643907" y="2637925"/>
                  <a:pt x="3628479" y="2672602"/>
                  <a:pt x="3597622" y="2699093"/>
                </a:cubicBezTo>
                <a:cubicBezTo>
                  <a:pt x="3566764" y="2725584"/>
                  <a:pt x="3525539" y="2738830"/>
                  <a:pt x="3473946" y="2738830"/>
                </a:cubicBezTo>
                <a:lnTo>
                  <a:pt x="3428107" y="2738830"/>
                </a:lnTo>
                <a:lnTo>
                  <a:pt x="3428107" y="2885872"/>
                </a:lnTo>
                <a:lnTo>
                  <a:pt x="3331964" y="2885872"/>
                </a:lnTo>
                <a:close/>
                <a:moveTo>
                  <a:pt x="5951340" y="15129"/>
                </a:moveTo>
                <a:lnTo>
                  <a:pt x="10358240" y="15129"/>
                </a:lnTo>
                <a:lnTo>
                  <a:pt x="10358240" y="6873129"/>
                </a:lnTo>
                <a:lnTo>
                  <a:pt x="8595642" y="4130181"/>
                </a:lnTo>
                <a:lnTo>
                  <a:pt x="8616404" y="4126522"/>
                </a:lnTo>
                <a:cubicBezTo>
                  <a:pt x="8655694" y="4111676"/>
                  <a:pt x="8686501" y="4074563"/>
                  <a:pt x="8708825" y="4015180"/>
                </a:cubicBezTo>
                <a:lnTo>
                  <a:pt x="8832650" y="3685972"/>
                </a:lnTo>
                <a:lnTo>
                  <a:pt x="8739484" y="3685972"/>
                </a:lnTo>
                <a:lnTo>
                  <a:pt x="8682036" y="3872007"/>
                </a:lnTo>
                <a:cubicBezTo>
                  <a:pt x="8677274" y="3887287"/>
                  <a:pt x="8673999" y="3900681"/>
                  <a:pt x="8672214" y="3912191"/>
                </a:cubicBezTo>
                <a:lnTo>
                  <a:pt x="8671023" y="3912191"/>
                </a:lnTo>
                <a:cubicBezTo>
                  <a:pt x="8669039" y="3896514"/>
                  <a:pt x="8666260" y="3882921"/>
                  <a:pt x="8662689" y="3871412"/>
                </a:cubicBezTo>
                <a:lnTo>
                  <a:pt x="8605836" y="3685972"/>
                </a:lnTo>
                <a:lnTo>
                  <a:pt x="8501656" y="3685972"/>
                </a:lnTo>
                <a:lnTo>
                  <a:pt x="8625482" y="3990177"/>
                </a:lnTo>
                <a:lnTo>
                  <a:pt x="8609408" y="4027979"/>
                </a:lnTo>
                <a:cubicBezTo>
                  <a:pt x="8599883" y="4050800"/>
                  <a:pt x="8583017" y="4062210"/>
                  <a:pt x="8558806" y="4062210"/>
                </a:cubicBezTo>
                <a:lnTo>
                  <a:pt x="8550527" y="4059974"/>
                </a:lnTo>
                <a:lnTo>
                  <a:pt x="8478142" y="3947328"/>
                </a:lnTo>
                <a:lnTo>
                  <a:pt x="8478142" y="3904154"/>
                </a:lnTo>
                <a:lnTo>
                  <a:pt x="8456999" y="3914425"/>
                </a:lnTo>
                <a:lnTo>
                  <a:pt x="8361480" y="3765779"/>
                </a:lnTo>
                <a:lnTo>
                  <a:pt x="8376083" y="3756480"/>
                </a:lnTo>
                <a:cubicBezTo>
                  <a:pt x="8386774" y="3752536"/>
                  <a:pt x="8398867" y="3750564"/>
                  <a:pt x="8412360" y="3750564"/>
                </a:cubicBezTo>
                <a:cubicBezTo>
                  <a:pt x="8436570" y="3750564"/>
                  <a:pt x="8458496" y="3757906"/>
                  <a:pt x="8478142" y="3772590"/>
                </a:cubicBezTo>
                <a:lnTo>
                  <a:pt x="8478142" y="3692818"/>
                </a:lnTo>
                <a:cubicBezTo>
                  <a:pt x="8462068" y="3683293"/>
                  <a:pt x="8436073" y="3678531"/>
                  <a:pt x="8400156" y="3678531"/>
                </a:cubicBezTo>
                <a:cubicBezTo>
                  <a:pt x="8374161" y="3678531"/>
                  <a:pt x="8350783" y="3682264"/>
                  <a:pt x="8330021" y="3689730"/>
                </a:cubicBezTo>
                <a:lnTo>
                  <a:pt x="8317555" y="3697424"/>
                </a:lnTo>
                <a:close/>
                <a:moveTo>
                  <a:pt x="3585891" y="6353"/>
                </a:moveTo>
                <a:lnTo>
                  <a:pt x="5200908" y="2581073"/>
                </a:lnTo>
                <a:lnTo>
                  <a:pt x="5199161" y="2581073"/>
                </a:lnTo>
                <a:lnTo>
                  <a:pt x="5199161" y="2885872"/>
                </a:lnTo>
                <a:lnTo>
                  <a:pt x="5293221" y="2885872"/>
                </a:lnTo>
                <a:lnTo>
                  <a:pt x="5293221" y="2728241"/>
                </a:lnTo>
                <a:lnTo>
                  <a:pt x="5893967" y="3685972"/>
                </a:lnTo>
                <a:lnTo>
                  <a:pt x="5808761" y="3685972"/>
                </a:lnTo>
                <a:lnTo>
                  <a:pt x="5808761" y="3990772"/>
                </a:lnTo>
                <a:lnTo>
                  <a:pt x="5902821" y="3990772"/>
                </a:lnTo>
                <a:lnTo>
                  <a:pt x="5902821" y="3816941"/>
                </a:lnTo>
                <a:cubicBezTo>
                  <a:pt x="5902821" y="3797692"/>
                  <a:pt x="5908079" y="3781818"/>
                  <a:pt x="5918596" y="3769316"/>
                </a:cubicBezTo>
                <a:cubicBezTo>
                  <a:pt x="5923855" y="3763065"/>
                  <a:pt x="5929833" y="3758377"/>
                  <a:pt x="5936530" y="3755252"/>
                </a:cubicBezTo>
                <a:lnTo>
                  <a:pt x="5937319" y="3755086"/>
                </a:lnTo>
                <a:lnTo>
                  <a:pt x="6009382" y="3869971"/>
                </a:lnTo>
                <a:lnTo>
                  <a:pt x="6009382" y="3990772"/>
                </a:lnTo>
                <a:lnTo>
                  <a:pt x="6085155" y="3990772"/>
                </a:lnTo>
                <a:lnTo>
                  <a:pt x="7892561" y="6872206"/>
                </a:lnTo>
                <a:lnTo>
                  <a:pt x="7376419" y="6872236"/>
                </a:lnTo>
                <a:lnTo>
                  <a:pt x="5541995" y="3940045"/>
                </a:lnTo>
                <a:lnTo>
                  <a:pt x="5563902" y="3898424"/>
                </a:lnTo>
                <a:cubicBezTo>
                  <a:pt x="5570177" y="3878035"/>
                  <a:pt x="5573315" y="3855140"/>
                  <a:pt x="5573315" y="3829740"/>
                </a:cubicBezTo>
                <a:cubicBezTo>
                  <a:pt x="5573315" y="3783107"/>
                  <a:pt x="5562550" y="3746248"/>
                  <a:pt x="5541019" y="3719161"/>
                </a:cubicBezTo>
                <a:cubicBezTo>
                  <a:pt x="5519489" y="3692074"/>
                  <a:pt x="5488979" y="3678531"/>
                  <a:pt x="5449490" y="3678531"/>
                </a:cubicBezTo>
                <a:cubicBezTo>
                  <a:pt x="5428456" y="3678531"/>
                  <a:pt x="5409778" y="3682971"/>
                  <a:pt x="5393456" y="3691851"/>
                </a:cubicBezTo>
                <a:lnTo>
                  <a:pt x="5389238" y="3695874"/>
                </a:lnTo>
                <a:lnTo>
                  <a:pt x="4803904" y="2760261"/>
                </a:lnTo>
                <a:lnTo>
                  <a:pt x="4815780" y="2760261"/>
                </a:lnTo>
                <a:lnTo>
                  <a:pt x="4815780" y="2720673"/>
                </a:lnTo>
                <a:cubicBezTo>
                  <a:pt x="4815780" y="2675429"/>
                  <a:pt x="4803625" y="2639611"/>
                  <a:pt x="4779317" y="2613220"/>
                </a:cubicBezTo>
                <a:cubicBezTo>
                  <a:pt x="4767163" y="2600023"/>
                  <a:pt x="4752491" y="2590126"/>
                  <a:pt x="4735301" y="2583528"/>
                </a:cubicBezTo>
                <a:lnTo>
                  <a:pt x="4688428" y="2575681"/>
                </a:lnTo>
                <a:lnTo>
                  <a:pt x="3086016" y="14345"/>
                </a:lnTo>
                <a:close/>
                <a:moveTo>
                  <a:pt x="5091370" y="0"/>
                </a:moveTo>
                <a:lnTo>
                  <a:pt x="7402417" y="3685972"/>
                </a:lnTo>
                <a:lnTo>
                  <a:pt x="7366098" y="3685972"/>
                </a:lnTo>
                <a:lnTo>
                  <a:pt x="7366098" y="3721393"/>
                </a:lnTo>
                <a:lnTo>
                  <a:pt x="7364908" y="3721393"/>
                </a:lnTo>
                <a:cubicBezTo>
                  <a:pt x="7346453" y="3692818"/>
                  <a:pt x="7318672" y="3678531"/>
                  <a:pt x="7281564" y="3678531"/>
                </a:cubicBezTo>
                <a:cubicBezTo>
                  <a:pt x="7240090" y="3678531"/>
                  <a:pt x="7206654" y="3693711"/>
                  <a:pt x="7181254" y="3724072"/>
                </a:cubicBezTo>
                <a:cubicBezTo>
                  <a:pt x="7155854" y="3754433"/>
                  <a:pt x="7143154" y="3795410"/>
                  <a:pt x="7143154" y="3847004"/>
                </a:cubicBezTo>
                <a:cubicBezTo>
                  <a:pt x="7143154" y="3893042"/>
                  <a:pt x="7154564" y="3929753"/>
                  <a:pt x="7177384" y="3957137"/>
                </a:cubicBezTo>
                <a:cubicBezTo>
                  <a:pt x="7200205" y="3984521"/>
                  <a:pt x="7231062" y="3998214"/>
                  <a:pt x="7269956" y="3998214"/>
                </a:cubicBezTo>
                <a:cubicBezTo>
                  <a:pt x="7311826" y="3998214"/>
                  <a:pt x="7343477" y="3981148"/>
                  <a:pt x="7364908" y="3947017"/>
                </a:cubicBezTo>
                <a:lnTo>
                  <a:pt x="7366098" y="3947017"/>
                </a:lnTo>
                <a:lnTo>
                  <a:pt x="7366098" y="3971127"/>
                </a:lnTo>
                <a:cubicBezTo>
                  <a:pt x="7366098" y="3999900"/>
                  <a:pt x="7357367" y="4022671"/>
                  <a:pt x="7339905" y="4039439"/>
                </a:cubicBezTo>
                <a:cubicBezTo>
                  <a:pt x="7322442" y="4056207"/>
                  <a:pt x="7297836" y="4064591"/>
                  <a:pt x="7266086" y="4064591"/>
                </a:cubicBezTo>
                <a:cubicBezTo>
                  <a:pt x="7234137" y="4064591"/>
                  <a:pt x="7202487" y="4055463"/>
                  <a:pt x="7171134" y="4037207"/>
                </a:cubicBezTo>
                <a:lnTo>
                  <a:pt x="7171134" y="4116383"/>
                </a:lnTo>
                <a:cubicBezTo>
                  <a:pt x="7195144" y="4128091"/>
                  <a:pt x="7227688" y="4133945"/>
                  <a:pt x="7268765" y="4133945"/>
                </a:cubicBezTo>
                <a:cubicBezTo>
                  <a:pt x="7330876" y="4133945"/>
                  <a:pt x="7378302" y="4118417"/>
                  <a:pt x="7411045" y="4087362"/>
                </a:cubicBezTo>
                <a:cubicBezTo>
                  <a:pt x="7443787" y="4056306"/>
                  <a:pt x="7460158" y="4012501"/>
                  <a:pt x="7460158" y="3955946"/>
                </a:cubicBezTo>
                <a:lnTo>
                  <a:pt x="7460158" y="3778066"/>
                </a:lnTo>
                <a:lnTo>
                  <a:pt x="7531869" y="3892441"/>
                </a:lnTo>
                <a:lnTo>
                  <a:pt x="7534349" y="3908284"/>
                </a:lnTo>
                <a:cubicBezTo>
                  <a:pt x="7541145" y="3927309"/>
                  <a:pt x="7551340" y="3943643"/>
                  <a:pt x="7564933" y="3957286"/>
                </a:cubicBezTo>
                <a:lnTo>
                  <a:pt x="7577431" y="3965109"/>
                </a:lnTo>
                <a:lnTo>
                  <a:pt x="9400440" y="6872691"/>
                </a:lnTo>
                <a:lnTo>
                  <a:pt x="8478149" y="6880002"/>
                </a:lnTo>
                <a:lnTo>
                  <a:pt x="4203351" y="12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IN" sz="3600" spc="1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84"/>
          <a:stretch/>
        </p:blipFill>
        <p:spPr>
          <a:xfrm>
            <a:off x="10587752" y="111560"/>
            <a:ext cx="1445145" cy="1326279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-2947280" y="2657566"/>
            <a:ext cx="1571037" cy="1571037"/>
            <a:chOff x="0" y="0"/>
            <a:chExt cx="1571037" cy="1571037"/>
          </a:xfrm>
          <a:solidFill>
            <a:srgbClr val="BAE18F"/>
          </a:solidFill>
        </p:grpSpPr>
        <p:sp>
          <p:nvSpPr>
            <p:cNvPr id="27" name="Rounded Rectangle 26"/>
            <p:cNvSpPr/>
            <p:nvPr/>
          </p:nvSpPr>
          <p:spPr>
            <a:xfrm>
              <a:off x="0" y="0"/>
              <a:ext cx="1571037" cy="1571037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4"/>
            <p:cNvSpPr txBox="1"/>
            <p:nvPr/>
          </p:nvSpPr>
          <p:spPr>
            <a:xfrm>
              <a:off x="76692" y="76692"/>
              <a:ext cx="1417653" cy="14176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What</a:t>
              </a:r>
            </a:p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</a:t>
              </a:r>
            </a:p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NPS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127623" y="-2905034"/>
            <a:ext cx="1571037" cy="1571037"/>
            <a:chOff x="0" y="0"/>
            <a:chExt cx="1571037" cy="1571037"/>
          </a:xfrm>
          <a:solidFill>
            <a:srgbClr val="F5FDA9"/>
          </a:solidFill>
        </p:grpSpPr>
        <p:sp>
          <p:nvSpPr>
            <p:cNvPr id="30" name="Rounded Rectangle 29"/>
            <p:cNvSpPr/>
            <p:nvPr/>
          </p:nvSpPr>
          <p:spPr>
            <a:xfrm>
              <a:off x="0" y="0"/>
              <a:ext cx="1571037" cy="1571037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4"/>
            <p:cNvSpPr txBox="1"/>
            <p:nvPr/>
          </p:nvSpPr>
          <p:spPr>
            <a:xfrm>
              <a:off x="76692" y="76692"/>
              <a:ext cx="1417653" cy="14176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What</a:t>
              </a:r>
            </a:p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 the</a:t>
              </a:r>
            </a:p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Business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316326" y="8930372"/>
            <a:ext cx="1571037" cy="1571037"/>
            <a:chOff x="0" y="0"/>
            <a:chExt cx="1571037" cy="1571037"/>
          </a:xfrm>
          <a:solidFill>
            <a:srgbClr val="F7B1A3"/>
          </a:solidFill>
        </p:grpSpPr>
        <p:sp>
          <p:nvSpPr>
            <p:cNvPr id="33" name="Rounded Rectangle 32"/>
            <p:cNvSpPr/>
            <p:nvPr/>
          </p:nvSpPr>
          <p:spPr>
            <a:xfrm>
              <a:off x="0" y="0"/>
              <a:ext cx="1571037" cy="1571037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 txBox="1"/>
            <p:nvPr/>
          </p:nvSpPr>
          <p:spPr>
            <a:xfrm>
              <a:off x="76692" y="76692"/>
              <a:ext cx="1417653" cy="14176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What</a:t>
              </a:r>
            </a:p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</a:t>
              </a: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 we</a:t>
              </a:r>
            </a:p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505029" y="-2956149"/>
            <a:ext cx="1571037" cy="1571037"/>
            <a:chOff x="0" y="0"/>
            <a:chExt cx="1571037" cy="1571037"/>
          </a:xfrm>
          <a:solidFill>
            <a:srgbClr val="B3F5F3"/>
          </a:solidFill>
        </p:grpSpPr>
        <p:sp>
          <p:nvSpPr>
            <p:cNvPr id="36" name="Rounded Rectangle 35"/>
            <p:cNvSpPr/>
            <p:nvPr/>
          </p:nvSpPr>
          <p:spPr>
            <a:xfrm>
              <a:off x="0" y="0"/>
              <a:ext cx="1571037" cy="1571037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 txBox="1"/>
            <p:nvPr/>
          </p:nvSpPr>
          <p:spPr>
            <a:xfrm>
              <a:off x="76692" y="76692"/>
              <a:ext cx="1417653" cy="14176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How</a:t>
              </a:r>
            </a:p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are we</a:t>
              </a:r>
            </a:p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Structured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846632" y="2605772"/>
            <a:ext cx="1571037" cy="1571037"/>
            <a:chOff x="0" y="0"/>
            <a:chExt cx="1571037" cy="1571037"/>
          </a:xfrm>
          <a:solidFill>
            <a:srgbClr val="C39BE1"/>
          </a:solidFill>
        </p:grpSpPr>
        <p:sp>
          <p:nvSpPr>
            <p:cNvPr id="39" name="Rounded Rectangle 38"/>
            <p:cNvSpPr/>
            <p:nvPr/>
          </p:nvSpPr>
          <p:spPr>
            <a:xfrm>
              <a:off x="0" y="0"/>
              <a:ext cx="1571037" cy="1571037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 txBox="1"/>
            <p:nvPr/>
          </p:nvSpPr>
          <p:spPr>
            <a:xfrm>
              <a:off x="76692" y="76692"/>
              <a:ext cx="1417653" cy="14176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New</a:t>
              </a:r>
              <a:r>
                <a:rPr lang="en-IN" sz="1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N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Aspirations</a:t>
              </a:r>
              <a:endParaRPr lang="en-IN" sz="1400" kern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</a:pPr>
              <a:r>
                <a:rPr lang="en-IN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&amp; You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41006" y="4899526"/>
            <a:ext cx="5287070" cy="1200329"/>
          </a:xfrm>
          <a:custGeom>
            <a:avLst/>
            <a:gdLst>
              <a:gd name="connsiteX0" fmla="*/ 0 w 5016500"/>
              <a:gd name="connsiteY0" fmla="*/ 0 h 461665"/>
              <a:gd name="connsiteX1" fmla="*/ 5016500 w 5016500"/>
              <a:gd name="connsiteY1" fmla="*/ 0 h 461665"/>
              <a:gd name="connsiteX2" fmla="*/ 5016500 w 5016500"/>
              <a:gd name="connsiteY2" fmla="*/ 461665 h 461665"/>
              <a:gd name="connsiteX3" fmla="*/ 0 w 5016500"/>
              <a:gd name="connsiteY3" fmla="*/ 461665 h 461665"/>
              <a:gd name="connsiteX4" fmla="*/ 0 w 5016500"/>
              <a:gd name="connsiteY4" fmla="*/ 0 h 461665"/>
              <a:gd name="connsiteX0" fmla="*/ 165100 w 5181600"/>
              <a:gd name="connsiteY0" fmla="*/ 0 h 461665"/>
              <a:gd name="connsiteX1" fmla="*/ 5181600 w 5181600"/>
              <a:gd name="connsiteY1" fmla="*/ 0 h 461665"/>
              <a:gd name="connsiteX2" fmla="*/ 5181600 w 5181600"/>
              <a:gd name="connsiteY2" fmla="*/ 461665 h 461665"/>
              <a:gd name="connsiteX3" fmla="*/ 165100 w 5181600"/>
              <a:gd name="connsiteY3" fmla="*/ 461665 h 461665"/>
              <a:gd name="connsiteX4" fmla="*/ 0 w 5181600"/>
              <a:gd name="connsiteY4" fmla="*/ 222250 h 461665"/>
              <a:gd name="connsiteX5" fmla="*/ 165100 w 5181600"/>
              <a:gd name="connsiteY5" fmla="*/ 0 h 461665"/>
              <a:gd name="connsiteX0" fmla="*/ 165100 w 5378450"/>
              <a:gd name="connsiteY0" fmla="*/ 0 h 461665"/>
              <a:gd name="connsiteX1" fmla="*/ 5181600 w 5378450"/>
              <a:gd name="connsiteY1" fmla="*/ 0 h 461665"/>
              <a:gd name="connsiteX2" fmla="*/ 5378450 w 5378450"/>
              <a:gd name="connsiteY2" fmla="*/ 222250 h 461665"/>
              <a:gd name="connsiteX3" fmla="*/ 5181600 w 5378450"/>
              <a:gd name="connsiteY3" fmla="*/ 461665 h 461665"/>
              <a:gd name="connsiteX4" fmla="*/ 165100 w 5378450"/>
              <a:gd name="connsiteY4" fmla="*/ 461665 h 461665"/>
              <a:gd name="connsiteX5" fmla="*/ 0 w 5378450"/>
              <a:gd name="connsiteY5" fmla="*/ 222250 h 461665"/>
              <a:gd name="connsiteX6" fmla="*/ 165100 w 5378450"/>
              <a:gd name="connsiteY6" fmla="*/ 0 h 461665"/>
              <a:gd name="connsiteX0" fmla="*/ 165100 w 5378450"/>
              <a:gd name="connsiteY0" fmla="*/ 0 h 461665"/>
              <a:gd name="connsiteX1" fmla="*/ 5181600 w 5378450"/>
              <a:gd name="connsiteY1" fmla="*/ 0 h 461665"/>
              <a:gd name="connsiteX2" fmla="*/ 5378450 w 5378450"/>
              <a:gd name="connsiteY2" fmla="*/ 222250 h 461665"/>
              <a:gd name="connsiteX3" fmla="*/ 5181600 w 5378450"/>
              <a:gd name="connsiteY3" fmla="*/ 461665 h 461665"/>
              <a:gd name="connsiteX4" fmla="*/ 165100 w 5378450"/>
              <a:gd name="connsiteY4" fmla="*/ 461665 h 461665"/>
              <a:gd name="connsiteX5" fmla="*/ 0 w 5378450"/>
              <a:gd name="connsiteY5" fmla="*/ 222250 h 461665"/>
              <a:gd name="connsiteX6" fmla="*/ 165100 w 5378450"/>
              <a:gd name="connsiteY6" fmla="*/ 0 h 461665"/>
              <a:gd name="connsiteX0" fmla="*/ 165100 w 5378450"/>
              <a:gd name="connsiteY0" fmla="*/ 0 h 461665"/>
              <a:gd name="connsiteX1" fmla="*/ 5181600 w 5378450"/>
              <a:gd name="connsiteY1" fmla="*/ 0 h 461665"/>
              <a:gd name="connsiteX2" fmla="*/ 5378450 w 5378450"/>
              <a:gd name="connsiteY2" fmla="*/ 222250 h 461665"/>
              <a:gd name="connsiteX3" fmla="*/ 5181600 w 5378450"/>
              <a:gd name="connsiteY3" fmla="*/ 461665 h 461665"/>
              <a:gd name="connsiteX4" fmla="*/ 165100 w 5378450"/>
              <a:gd name="connsiteY4" fmla="*/ 461665 h 461665"/>
              <a:gd name="connsiteX5" fmla="*/ 0 w 5378450"/>
              <a:gd name="connsiteY5" fmla="*/ 222250 h 461665"/>
              <a:gd name="connsiteX6" fmla="*/ 165100 w 5378450"/>
              <a:gd name="connsiteY6" fmla="*/ 0 h 461665"/>
              <a:gd name="connsiteX0" fmla="*/ 165100 w 5378450"/>
              <a:gd name="connsiteY0" fmla="*/ 0 h 461665"/>
              <a:gd name="connsiteX1" fmla="*/ 5181600 w 5378450"/>
              <a:gd name="connsiteY1" fmla="*/ 0 h 461665"/>
              <a:gd name="connsiteX2" fmla="*/ 5378450 w 5378450"/>
              <a:gd name="connsiteY2" fmla="*/ 222250 h 461665"/>
              <a:gd name="connsiteX3" fmla="*/ 5181600 w 5378450"/>
              <a:gd name="connsiteY3" fmla="*/ 461665 h 461665"/>
              <a:gd name="connsiteX4" fmla="*/ 165100 w 5378450"/>
              <a:gd name="connsiteY4" fmla="*/ 461665 h 461665"/>
              <a:gd name="connsiteX5" fmla="*/ 0 w 5378450"/>
              <a:gd name="connsiteY5" fmla="*/ 222250 h 461665"/>
              <a:gd name="connsiteX6" fmla="*/ 165100 w 5378450"/>
              <a:gd name="connsiteY6" fmla="*/ 0 h 461665"/>
              <a:gd name="connsiteX0" fmla="*/ 165100 w 5378450"/>
              <a:gd name="connsiteY0" fmla="*/ 0 h 461665"/>
              <a:gd name="connsiteX1" fmla="*/ 5181600 w 5378450"/>
              <a:gd name="connsiteY1" fmla="*/ 0 h 461665"/>
              <a:gd name="connsiteX2" fmla="*/ 5378450 w 5378450"/>
              <a:gd name="connsiteY2" fmla="*/ 222250 h 461665"/>
              <a:gd name="connsiteX3" fmla="*/ 5181600 w 5378450"/>
              <a:gd name="connsiteY3" fmla="*/ 461665 h 461665"/>
              <a:gd name="connsiteX4" fmla="*/ 165100 w 5378450"/>
              <a:gd name="connsiteY4" fmla="*/ 461665 h 461665"/>
              <a:gd name="connsiteX5" fmla="*/ 0 w 5378450"/>
              <a:gd name="connsiteY5" fmla="*/ 222250 h 461665"/>
              <a:gd name="connsiteX6" fmla="*/ 165100 w 5378450"/>
              <a:gd name="connsiteY6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78450" h="461665">
                <a:moveTo>
                  <a:pt x="165100" y="0"/>
                </a:moveTo>
                <a:lnTo>
                  <a:pt x="5181600" y="0"/>
                </a:lnTo>
                <a:cubicBezTo>
                  <a:pt x="5321300" y="173567"/>
                  <a:pt x="5226050" y="55033"/>
                  <a:pt x="5378450" y="222250"/>
                </a:cubicBezTo>
                <a:lnTo>
                  <a:pt x="5181600" y="461665"/>
                </a:lnTo>
                <a:lnTo>
                  <a:pt x="165100" y="461665"/>
                </a:lnTo>
                <a:cubicBezTo>
                  <a:pt x="34396" y="279466"/>
                  <a:pt x="147374" y="437786"/>
                  <a:pt x="0" y="222250"/>
                </a:cubicBezTo>
                <a:lnTo>
                  <a:pt x="16510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NPS Gateway</a:t>
            </a:r>
          </a:p>
          <a:p>
            <a:pPr algn="ctr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Server to Server Communication Interface</a:t>
            </a:r>
            <a:endParaRPr lang="en-IN" sz="2400" dirty="0">
              <a:solidFill>
                <a:schemeClr val="bg2">
                  <a:lumMod val="2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9209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100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6" y="259492"/>
            <a:ext cx="2063578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205" y="259492"/>
            <a:ext cx="5993027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Sample – Registration File Status View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464275" y="894152"/>
            <a:ext cx="8001000" cy="59436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0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Status View- Subscriber Registration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8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</a:t>
            </a:r>
            <a:endParaRPr lang="en-US" sz="1800" b="1" u="sng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User ID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Reference No.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IN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Entity ID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IN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Signature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IN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 Type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Response </a:t>
            </a:r>
            <a:endParaRPr lang="en-US" sz="1800" b="1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Reference </a:t>
            </a: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Status </a:t>
            </a:r>
            <a:r>
              <a:rPr lang="en-US" sz="18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View </a:t>
            </a:r>
            <a:endParaRPr lang="en-US" sz="1800" b="1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</a:t>
            </a:r>
            <a:r>
              <a:rPr lang="en-US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Reference No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</a:t>
            </a:r>
            <a:r>
              <a:rPr lang="en-US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Name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Status </a:t>
            </a:r>
            <a:r>
              <a:rPr lang="en-US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of File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Error </a:t>
            </a:r>
            <a:r>
              <a:rPr lang="en-US" sz="1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</a:t>
            </a:r>
            <a:endParaRPr lang="en-US" sz="18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28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6" y="259492"/>
            <a:ext cx="4609070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Functions to be Extended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IN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This new process will be available for:</a:t>
            </a:r>
          </a:p>
          <a:p>
            <a:pPr>
              <a:buFont typeface="Wingdings" panose="05000000000000000000" pitchFamily="2" charset="2"/>
              <a:buChar char="§"/>
            </a:pPr>
            <a:endParaRPr lang="en-IN" sz="22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</a:t>
            </a:r>
            <a:r>
              <a:rPr lang="en-IN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Subscriber Contribution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Subscriber Registration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IN" sz="2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sz="22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Upload with complete details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IN" sz="2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sz="22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Upload with PRE generated PRAN (min. details)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Subscriber Modification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MIS File</a:t>
            </a:r>
            <a:endParaRPr lang="en-IN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9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6" y="259492"/>
            <a:ext cx="4151870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Communication Process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2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Communication</a:t>
            </a:r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HTTPS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Calls URL in CRA System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Response (XML/html file)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2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 &amp; Response</a:t>
            </a:r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 service URL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Receive Response in</a:t>
            </a:r>
          </a:p>
          <a:p>
            <a:pPr lvl="2" eaLnBrk="1" hangingPunct="1"/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XML</a:t>
            </a:r>
          </a:p>
          <a:p>
            <a:pPr lvl="2" eaLnBrk="1" hangingPunct="1"/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HTML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2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Authentication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User id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Digital Certificate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Function Name</a:t>
            </a:r>
          </a:p>
        </p:txBody>
      </p:sp>
    </p:spTree>
    <p:extLst>
      <p:ext uri="{BB962C8B-B14F-4D97-AF65-F5344CB8AC3E}">
        <p14:creationId xmlns:p14="http://schemas.microsoft.com/office/powerpoint/2010/main" val="183242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6" y="259492"/>
            <a:ext cx="3595816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Client Requirements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>
          <a:xfrm>
            <a:off x="902043" y="1064741"/>
            <a:ext cx="8686800" cy="5135563"/>
          </a:xfrm>
        </p:spPr>
        <p:txBody>
          <a:bodyPr>
            <a:normAutofit/>
          </a:bodyPr>
          <a:lstStyle/>
          <a:p>
            <a:pPr marL="457200" lvl="1" indent="0" algn="ctr" eaLnBrk="1" hangingPunct="1">
              <a:lnSpc>
                <a:spcPct val="150000"/>
              </a:lnSpc>
              <a:buNone/>
            </a:pPr>
            <a:r>
              <a:rPr lang="en-US" sz="32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Requisites at Nodal Office End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Internet connection to the CRA System 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Digital Signing Certificate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Digital Signer </a:t>
            </a: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utility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DSC based User ID registered with CRA system 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Java based Contribution File Validation Utility</a:t>
            </a:r>
          </a:p>
          <a:p>
            <a:pPr lvl="3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For Subscriber Contribution File Upload</a:t>
            </a:r>
          </a:p>
          <a:p>
            <a:pPr lvl="3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For 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Subscriber Registration File Upload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lvl="1" eaLnBrk="1" hangingPunct="1"/>
            <a:endParaRPr lang="en-US" sz="18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eaLnBrk="1" hangingPunct="1"/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9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5427" y="2767914"/>
            <a:ext cx="6746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Thanks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1223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6" y="259492"/>
            <a:ext cx="2063578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Objective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>
          <a:xfrm>
            <a:off x="380999" y="1145060"/>
            <a:ext cx="9751541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2000" b="1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Interface for Nodal Offices to connect to CRA system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Seamless data exchange between CRA System and Nodal Office Back Office system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User not required to Login to CRA system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Hands free operation</a:t>
            </a:r>
            <a:endParaRPr lang="en-US" sz="16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26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6" y="259492"/>
            <a:ext cx="6091880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Current Process – Contribution Upload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39112" y="1124466"/>
            <a:ext cx="9020433" cy="5334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Contribution file is prepared using back office / FPU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passed through FVU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User logs in to CRA/Lite (Password or DSC)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Selects suitable Menu option</a:t>
            </a:r>
            <a:endParaRPr lang="en-US" sz="26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Wingdings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File upload screen appears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User selects file from disk</a:t>
            </a:r>
            <a:endParaRPr lang="en-US" sz="2600" strike="sngStrike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Wingdings" pitchFamily="2" charset="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Uploads Contribution File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User checks status of File using File Status View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Downloads CSF/Error file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42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6" y="259492"/>
            <a:ext cx="6252518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Proposed 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Process – Contribution Upload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3189" y="1198604"/>
            <a:ext cx="8143102" cy="498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Contribution file is prepared using back office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Back office system calls API for FVU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Back office system calls URL for File Upload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File uploaded and processed at CRA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Back office system calls URL for File Status View</a:t>
            </a:r>
            <a:r>
              <a:rPr lang="en-US" sz="2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 </a:t>
            </a: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For status of file upload </a:t>
            </a: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For Transaction ID</a:t>
            </a: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itchFamily="2" charset="2"/>
              </a:rPr>
              <a:t>For CSF or Error File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IN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78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6" y="259492"/>
            <a:ext cx="6252518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Proposed 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Process – Contribution Upload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16227" y="1359243"/>
            <a:ext cx="82296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316627" y="4635843"/>
            <a:ext cx="3581400" cy="1447800"/>
          </a:xfrm>
          <a:prstGeom prst="rect">
            <a:avLst/>
          </a:prstGeom>
          <a:ln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16627" y="3035643"/>
            <a:ext cx="3581400" cy="1447800"/>
          </a:xfrm>
          <a:prstGeom prst="rect">
            <a:avLst/>
          </a:prstGeom>
          <a:ln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16627" y="1435443"/>
            <a:ext cx="3581400" cy="1447800"/>
          </a:xfrm>
          <a:prstGeom prst="rect">
            <a:avLst/>
          </a:prstGeom>
          <a:ln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Cube 15"/>
          <p:cNvSpPr>
            <a:spLocks noChangeArrowheads="1"/>
          </p:cNvSpPr>
          <p:nvPr/>
        </p:nvSpPr>
        <p:spPr bwMode="auto">
          <a:xfrm>
            <a:off x="8583827" y="1947412"/>
            <a:ext cx="1752600" cy="3412331"/>
          </a:xfrm>
          <a:prstGeom prst="cube">
            <a:avLst>
              <a:gd name="adj" fmla="val 25000"/>
            </a:avLst>
          </a:prstGeom>
          <a:blipFill>
            <a:blip r:embed="rId2"/>
            <a:tile tx="0" ty="0" sx="100000" sy="100000" flip="none" algn="tl"/>
          </a:blip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dirty="0"/>
              <a:t>    CRA    </a:t>
            </a:r>
          </a:p>
          <a:p>
            <a:pPr>
              <a:defRPr/>
            </a:pPr>
            <a:r>
              <a:rPr lang="en-US" dirty="0"/>
              <a:t> </a:t>
            </a:r>
            <a:r>
              <a:rPr lang="en-US" sz="1200" dirty="0"/>
              <a:t>Central System</a:t>
            </a:r>
          </a:p>
        </p:txBody>
      </p:sp>
      <p:sp>
        <p:nvSpPr>
          <p:cNvPr id="9" name="Cube 25"/>
          <p:cNvSpPr>
            <a:spLocks noChangeArrowheads="1"/>
          </p:cNvSpPr>
          <p:nvPr/>
        </p:nvSpPr>
        <p:spPr bwMode="auto">
          <a:xfrm>
            <a:off x="1954427" y="2676074"/>
            <a:ext cx="1676400" cy="2235994"/>
          </a:xfrm>
          <a:prstGeom prst="cube">
            <a:avLst>
              <a:gd name="adj" fmla="val 25000"/>
            </a:avLst>
          </a:prstGeom>
          <a:blipFill>
            <a:blip r:embed="rId3"/>
            <a:tile tx="0" ty="0" sx="100000" sy="100000" flip="none" algn="tl"/>
          </a:blipFill>
          <a:ln w="3175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dirty="0"/>
              <a:t>     NO</a:t>
            </a:r>
          </a:p>
          <a:p>
            <a:r>
              <a:rPr lang="en-US" sz="1200" dirty="0"/>
              <a:t>   Back Office </a:t>
            </a:r>
          </a:p>
          <a:p>
            <a:r>
              <a:rPr lang="en-US" sz="1200" dirty="0"/>
              <a:t>       System</a:t>
            </a:r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4392827" y="1816443"/>
            <a:ext cx="3505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100" dirty="0"/>
              <a:t>Signed Contribution FVU File and Login Credentials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97627" y="2197443"/>
            <a:ext cx="2819400" cy="1588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4697627" y="2424456"/>
            <a:ext cx="2819400" cy="1587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4240427" y="2545106"/>
            <a:ext cx="35052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100"/>
              <a:t>         Receive  Response with FRN and File Status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926227" y="3340443"/>
            <a:ext cx="2362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100"/>
              <a:t>     FRN and Login Credentials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773827" y="3721443"/>
            <a:ext cx="2819400" cy="1588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4773827" y="3948456"/>
            <a:ext cx="2819400" cy="1587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545227" y="4053231"/>
            <a:ext cx="35052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100"/>
              <a:t>         Receive  Response with File Status and </a:t>
            </a:r>
          </a:p>
          <a:p>
            <a:r>
              <a:rPr lang="en-US" sz="1100"/>
              <a:t>                           Transaction ID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773827" y="5272431"/>
            <a:ext cx="2819400" cy="1587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4773827" y="5499443"/>
            <a:ext cx="2819400" cy="1588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7"/>
          <p:cNvSpPr txBox="1">
            <a:spLocks noChangeArrowheads="1"/>
          </p:cNvSpPr>
          <p:nvPr/>
        </p:nvSpPr>
        <p:spPr bwMode="auto">
          <a:xfrm>
            <a:off x="4316627" y="5653431"/>
            <a:ext cx="36576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100" dirty="0"/>
              <a:t>         Receive  Response with Subscriber Contribution  </a:t>
            </a:r>
          </a:p>
          <a:p>
            <a:r>
              <a:rPr lang="en-US" sz="1100" dirty="0"/>
              <a:t>                                            Form</a:t>
            </a:r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5002427" y="4940643"/>
            <a:ext cx="2362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100"/>
              <a:t>     FRN and Login Credentials</a:t>
            </a:r>
          </a:p>
        </p:txBody>
      </p:sp>
      <p:sp>
        <p:nvSpPr>
          <p:cNvPr id="23" name="TextBox 52"/>
          <p:cNvSpPr txBox="1">
            <a:spLocks noChangeArrowheads="1"/>
          </p:cNvSpPr>
          <p:nvPr/>
        </p:nvSpPr>
        <p:spPr bwMode="auto">
          <a:xfrm>
            <a:off x="4469027" y="1522376"/>
            <a:ext cx="1066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/>
              <a:t>File Upload</a:t>
            </a:r>
          </a:p>
        </p:txBody>
      </p:sp>
      <p:sp>
        <p:nvSpPr>
          <p:cNvPr id="24" name="TextBox 53"/>
          <p:cNvSpPr txBox="1">
            <a:spLocks noChangeArrowheads="1"/>
          </p:cNvSpPr>
          <p:nvPr/>
        </p:nvSpPr>
        <p:spPr bwMode="auto">
          <a:xfrm>
            <a:off x="4392827" y="3035643"/>
            <a:ext cx="106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/>
              <a:t>Status View</a:t>
            </a:r>
          </a:p>
        </p:txBody>
      </p:sp>
      <p:sp>
        <p:nvSpPr>
          <p:cNvPr id="25" name="TextBox 54"/>
          <p:cNvSpPr txBox="1">
            <a:spLocks noChangeArrowheads="1"/>
          </p:cNvSpPr>
          <p:nvPr/>
        </p:nvSpPr>
        <p:spPr bwMode="auto">
          <a:xfrm>
            <a:off x="4316627" y="4635843"/>
            <a:ext cx="2209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/>
              <a:t>Response File Download</a:t>
            </a:r>
          </a:p>
        </p:txBody>
      </p:sp>
      <p:cxnSp>
        <p:nvCxnSpPr>
          <p:cNvPr id="26" name="Straight Arrow Connector 25"/>
          <p:cNvCxnSpPr>
            <a:stCxn id="9" idx="5"/>
            <a:endCxn id="7" idx="1"/>
          </p:cNvCxnSpPr>
          <p:nvPr/>
        </p:nvCxnSpPr>
        <p:spPr>
          <a:xfrm flipV="1">
            <a:off x="3630827" y="2159343"/>
            <a:ext cx="685800" cy="1425178"/>
          </a:xfrm>
          <a:prstGeom prst="straightConnector1">
            <a:avLst/>
          </a:prstGeom>
          <a:ln w="19050">
            <a:solidFill>
              <a:srgbClr val="002060"/>
            </a:solidFill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5"/>
            <a:endCxn id="6" idx="1"/>
          </p:cNvCxnSpPr>
          <p:nvPr/>
        </p:nvCxnSpPr>
        <p:spPr>
          <a:xfrm>
            <a:off x="3630827" y="3584521"/>
            <a:ext cx="685800" cy="175022"/>
          </a:xfrm>
          <a:prstGeom prst="straightConnector1">
            <a:avLst/>
          </a:prstGeom>
          <a:ln w="19050">
            <a:solidFill>
              <a:srgbClr val="002060"/>
            </a:solidFill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9" idx="5"/>
            <a:endCxn id="5" idx="1"/>
          </p:cNvCxnSpPr>
          <p:nvPr/>
        </p:nvCxnSpPr>
        <p:spPr>
          <a:xfrm>
            <a:off x="3630827" y="3584521"/>
            <a:ext cx="685800" cy="1775222"/>
          </a:xfrm>
          <a:prstGeom prst="straightConnector1">
            <a:avLst/>
          </a:prstGeom>
          <a:ln w="19050">
            <a:solidFill>
              <a:srgbClr val="002060"/>
            </a:solidFill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7" idx="3"/>
            <a:endCxn id="8" idx="2"/>
          </p:cNvCxnSpPr>
          <p:nvPr/>
        </p:nvCxnSpPr>
        <p:spPr>
          <a:xfrm>
            <a:off x="7898027" y="2159343"/>
            <a:ext cx="685800" cy="1713310"/>
          </a:xfrm>
          <a:prstGeom prst="straightConnector1">
            <a:avLst/>
          </a:prstGeom>
          <a:ln w="19050">
            <a:solidFill>
              <a:srgbClr val="002060"/>
            </a:solidFill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8" idx="2"/>
          </p:cNvCxnSpPr>
          <p:nvPr/>
        </p:nvCxnSpPr>
        <p:spPr>
          <a:xfrm>
            <a:off x="7898027" y="3759543"/>
            <a:ext cx="685800" cy="113110"/>
          </a:xfrm>
          <a:prstGeom prst="straightConnector1">
            <a:avLst/>
          </a:prstGeom>
          <a:ln w="19050">
            <a:solidFill>
              <a:srgbClr val="002060"/>
            </a:solidFill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2"/>
            <a:endCxn id="5" idx="3"/>
          </p:cNvCxnSpPr>
          <p:nvPr/>
        </p:nvCxnSpPr>
        <p:spPr>
          <a:xfrm flipH="1">
            <a:off x="7898027" y="3872653"/>
            <a:ext cx="685800" cy="1487090"/>
          </a:xfrm>
          <a:prstGeom prst="straightConnector1">
            <a:avLst/>
          </a:prstGeom>
          <a:ln w="19050">
            <a:solidFill>
              <a:srgbClr val="002060"/>
            </a:solidFill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04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6" y="259492"/>
            <a:ext cx="4485502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Upload Flow Diagram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92114" y="4546256"/>
            <a:ext cx="914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accent3"/>
                </a:solidFill>
              </a:rPr>
              <a:t>Process </a:t>
            </a:r>
          </a:p>
          <a:p>
            <a:pPr>
              <a:defRPr/>
            </a:pPr>
            <a:r>
              <a:rPr lang="en-US" sz="1200" b="1" dirty="0">
                <a:solidFill>
                  <a:schemeClr val="accent3"/>
                </a:solidFill>
              </a:rPr>
              <a:t>   </a:t>
            </a:r>
          </a:p>
          <a:p>
            <a:pPr>
              <a:defRPr/>
            </a:pPr>
            <a:r>
              <a:rPr lang="en-US" sz="1200" b="1" dirty="0">
                <a:solidFill>
                  <a:schemeClr val="accent3"/>
                </a:solidFill>
              </a:rPr>
              <a:t>    </a:t>
            </a:r>
            <a:r>
              <a:rPr lang="en-US" sz="1400" b="1" dirty="0">
                <a:solidFill>
                  <a:schemeClr val="accent3"/>
                </a:solidFill>
              </a:rPr>
              <a:t>File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6730314" y="2068168"/>
            <a:ext cx="1600200" cy="990600"/>
          </a:xfrm>
          <a:prstGeom prst="flowChartProcess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 dirty="0"/>
          </a:p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</a:rPr>
              <a:t>Call the STP Link in the CRA Central System and Pass the Zip file and Login Credentials </a:t>
            </a:r>
          </a:p>
          <a:p>
            <a:pPr algn="ctr">
              <a:defRPr/>
            </a:pPr>
            <a:r>
              <a:rPr lang="en-US" sz="1100" dirty="0"/>
              <a:t> </a:t>
            </a:r>
          </a:p>
        </p:txBody>
      </p:sp>
      <p:sp>
        <p:nvSpPr>
          <p:cNvPr id="5" name="Flowchart: Document 4"/>
          <p:cNvSpPr/>
          <p:nvPr/>
        </p:nvSpPr>
        <p:spPr>
          <a:xfrm>
            <a:off x="4444314" y="1553818"/>
            <a:ext cx="1524000" cy="1962150"/>
          </a:xfrm>
          <a:prstGeom prst="flowChartDocumen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 dirty="0"/>
          </a:p>
          <a:p>
            <a:pPr algn="ctr">
              <a:defRPr/>
            </a:pPr>
            <a:endParaRPr lang="en-US" sz="1000" dirty="0"/>
          </a:p>
          <a:p>
            <a:pPr algn="ctr">
              <a:defRPr/>
            </a:pPr>
            <a:endParaRPr lang="en-US" sz="1000" dirty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Sign </a:t>
            </a:r>
            <a:r>
              <a:rPr lang="en-US" sz="1000" dirty="0">
                <a:solidFill>
                  <a:schemeClr val="tx1"/>
                </a:solidFill>
              </a:rPr>
              <a:t>the FVU file using a Digital Certificate and Signing </a:t>
            </a:r>
            <a:r>
              <a:rPr lang="en-US" sz="1000" dirty="0" smtClean="0">
                <a:solidFill>
                  <a:schemeClr val="tx1"/>
                </a:solidFill>
              </a:rPr>
              <a:t>utility.</a:t>
            </a:r>
          </a:p>
          <a:p>
            <a:pPr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2</a:t>
            </a:r>
            <a:r>
              <a:rPr lang="en-US" sz="1000" dirty="0">
                <a:solidFill>
                  <a:schemeClr val="tx1"/>
                </a:solidFill>
              </a:rPr>
              <a:t>. </a:t>
            </a:r>
            <a:r>
              <a:rPr lang="en-US" sz="1000" dirty="0" smtClean="0">
                <a:solidFill>
                  <a:schemeClr val="tx1"/>
                </a:solidFill>
              </a:rPr>
              <a:t>Rename .</a:t>
            </a:r>
            <a:r>
              <a:rPr lang="en-US" sz="1000" dirty="0" err="1" smtClean="0">
                <a:solidFill>
                  <a:schemeClr val="tx1"/>
                </a:solidFill>
              </a:rPr>
              <a:t>fvu</a:t>
            </a:r>
            <a:r>
              <a:rPr lang="en-US" sz="1000" dirty="0" smtClean="0">
                <a:solidFill>
                  <a:schemeClr val="tx1"/>
                </a:solidFill>
              </a:rPr>
              <a:t> file with </a:t>
            </a:r>
            <a:r>
              <a:rPr lang="en-US" sz="1000" dirty="0" err="1" smtClean="0">
                <a:solidFill>
                  <a:schemeClr val="tx1"/>
                </a:solidFill>
              </a:rPr>
              <a:t>extention</a:t>
            </a:r>
            <a:r>
              <a:rPr lang="en-US" sz="1000" dirty="0" smtClean="0">
                <a:solidFill>
                  <a:schemeClr val="tx1"/>
                </a:solidFill>
              </a:rPr>
              <a:t> .</a:t>
            </a:r>
            <a:r>
              <a:rPr lang="en-US" sz="1000" dirty="0" err="1" smtClean="0">
                <a:solidFill>
                  <a:schemeClr val="tx1"/>
                </a:solidFill>
              </a:rPr>
              <a:t>pao</a:t>
            </a:r>
            <a:endParaRPr lang="en-US" sz="10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3.  Zip </a:t>
            </a:r>
            <a:r>
              <a:rPr lang="en-US" sz="1000" dirty="0">
                <a:solidFill>
                  <a:schemeClr val="tx1"/>
                </a:solidFill>
              </a:rPr>
              <a:t>the </a:t>
            </a:r>
            <a:r>
              <a:rPr lang="en-US" sz="1000" dirty="0" smtClean="0">
                <a:solidFill>
                  <a:schemeClr val="tx1"/>
                </a:solidFill>
              </a:rPr>
              <a:t>.</a:t>
            </a:r>
            <a:r>
              <a:rPr lang="en-US" sz="1000" dirty="0" err="1" smtClean="0">
                <a:solidFill>
                  <a:schemeClr val="tx1"/>
                </a:solidFill>
              </a:rPr>
              <a:t>pao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>
                <a:solidFill>
                  <a:schemeClr val="tx1"/>
                </a:solidFill>
              </a:rPr>
              <a:t>file and Signature File into a single ZIP file</a:t>
            </a:r>
          </a:p>
          <a:p>
            <a:pPr algn="ctr">
              <a:defRPr/>
            </a:pPr>
            <a:endParaRPr lang="en-US" sz="1100" dirty="0"/>
          </a:p>
          <a:p>
            <a:pPr algn="ctr">
              <a:defRPr/>
            </a:pPr>
            <a:endParaRPr lang="en-US" sz="1100" dirty="0"/>
          </a:p>
        </p:txBody>
      </p:sp>
      <p:sp>
        <p:nvSpPr>
          <p:cNvPr id="6" name="Flowchart: Magnetic Disk 5"/>
          <p:cNvSpPr/>
          <p:nvPr/>
        </p:nvSpPr>
        <p:spPr>
          <a:xfrm>
            <a:off x="4291914" y="4279556"/>
            <a:ext cx="1600200" cy="1219200"/>
          </a:xfrm>
          <a:prstGeom prst="flowChartMagneticDisk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 dirty="0"/>
          </a:p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</a:rPr>
              <a:t>CRA System will validate the Login Credentials and </a:t>
            </a:r>
            <a:r>
              <a:rPr lang="en-US" sz="1000" dirty="0" smtClean="0">
                <a:solidFill>
                  <a:schemeClr val="tx1"/>
                </a:solidFill>
              </a:rPr>
              <a:t>uploaded FVU </a:t>
            </a:r>
            <a:r>
              <a:rPr lang="en-US" sz="1000" dirty="0">
                <a:solidFill>
                  <a:schemeClr val="tx1"/>
                </a:solidFill>
              </a:rPr>
              <a:t>file </a:t>
            </a:r>
          </a:p>
        </p:txBody>
      </p:sp>
      <p:sp>
        <p:nvSpPr>
          <p:cNvPr id="7" name="Flowchart: Document 6"/>
          <p:cNvSpPr/>
          <p:nvPr/>
        </p:nvSpPr>
        <p:spPr>
          <a:xfrm>
            <a:off x="6806514" y="4354168"/>
            <a:ext cx="1524000" cy="1066800"/>
          </a:xfrm>
          <a:prstGeom prst="flowChartDocumen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 dirty="0"/>
          </a:p>
          <a:p>
            <a:pPr algn="ctr">
              <a:defRPr/>
            </a:pPr>
            <a:endParaRPr lang="en-US" sz="1000" dirty="0"/>
          </a:p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</a:rPr>
              <a:t>On successful upload Response will be Provided to </a:t>
            </a:r>
            <a:r>
              <a:rPr lang="en-US" sz="1000" dirty="0" smtClean="0">
                <a:solidFill>
                  <a:schemeClr val="tx1"/>
                </a:solidFill>
              </a:rPr>
              <a:t>Nodal Office </a:t>
            </a:r>
            <a:r>
              <a:rPr lang="en-US" sz="1000" dirty="0">
                <a:solidFill>
                  <a:schemeClr val="tx1"/>
                </a:solidFill>
              </a:rPr>
              <a:t>Back </a:t>
            </a:r>
            <a:r>
              <a:rPr lang="en-US" sz="1000" dirty="0" smtClean="0">
                <a:solidFill>
                  <a:schemeClr val="tx1"/>
                </a:solidFill>
              </a:rPr>
              <a:t>Office </a:t>
            </a:r>
            <a:r>
              <a:rPr lang="en-US" sz="1000" dirty="0">
                <a:solidFill>
                  <a:schemeClr val="tx1"/>
                </a:solidFill>
              </a:rPr>
              <a:t>System</a:t>
            </a:r>
          </a:p>
          <a:p>
            <a:pPr algn="ctr">
              <a:defRPr/>
            </a:pPr>
            <a:endParaRPr lang="en-US" sz="1100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2082114" y="1991968"/>
            <a:ext cx="1676400" cy="1143000"/>
          </a:xfrm>
          <a:prstGeom prst="flowChartMagneticDisk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 dirty="0"/>
          </a:p>
          <a:p>
            <a:pPr algn="ctr">
              <a:defRPr/>
            </a:pPr>
            <a:endParaRPr lang="en-US" sz="1000" dirty="0"/>
          </a:p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</a:rPr>
              <a:t>Create Contribution FVU file through Back Office System using CRA FVU API</a:t>
            </a:r>
          </a:p>
        </p:txBody>
      </p:sp>
      <p:cxnSp>
        <p:nvCxnSpPr>
          <p:cNvPr id="9" name="Straight Arrow Connector 8"/>
          <p:cNvCxnSpPr>
            <a:endCxn id="5" idx="1"/>
          </p:cNvCxnSpPr>
          <p:nvPr/>
        </p:nvCxnSpPr>
        <p:spPr>
          <a:xfrm>
            <a:off x="3758514" y="2353918"/>
            <a:ext cx="685800" cy="1809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3"/>
            <a:endCxn id="4" idx="1"/>
          </p:cNvCxnSpPr>
          <p:nvPr/>
        </p:nvCxnSpPr>
        <p:spPr>
          <a:xfrm>
            <a:off x="5968314" y="2534893"/>
            <a:ext cx="762000" cy="28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4" idx="2"/>
            <a:endCxn id="6" idx="1"/>
          </p:cNvCxnSpPr>
          <p:nvPr/>
        </p:nvCxnSpPr>
        <p:spPr>
          <a:xfrm rot="5400000">
            <a:off x="5700820" y="2449962"/>
            <a:ext cx="1220788" cy="2438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6" idx="4"/>
            <a:endCxn id="7" idx="1"/>
          </p:cNvCxnSpPr>
          <p:nvPr/>
        </p:nvCxnSpPr>
        <p:spPr>
          <a:xfrm flipV="1">
            <a:off x="5892114" y="4887568"/>
            <a:ext cx="9144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hape 71"/>
          <p:cNvCxnSpPr>
            <a:stCxn id="7" idx="3"/>
            <a:endCxn id="4" idx="3"/>
          </p:cNvCxnSpPr>
          <p:nvPr/>
        </p:nvCxnSpPr>
        <p:spPr>
          <a:xfrm flipV="1">
            <a:off x="8330514" y="2563468"/>
            <a:ext cx="1588" cy="2324100"/>
          </a:xfrm>
          <a:prstGeom prst="bentConnector3">
            <a:avLst>
              <a:gd name="adj1" fmla="val 14395466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76"/>
          <p:cNvSpPr txBox="1">
            <a:spLocks noChangeArrowheads="1"/>
          </p:cNvSpPr>
          <p:nvPr/>
        </p:nvSpPr>
        <p:spPr bwMode="auto">
          <a:xfrm>
            <a:off x="5663514" y="3744568"/>
            <a:ext cx="2286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400" b="1" dirty="0">
                <a:solidFill>
                  <a:srgbClr val="FFC000"/>
                </a:solidFill>
              </a:rPr>
              <a:t>Wait for Response</a:t>
            </a:r>
          </a:p>
        </p:txBody>
      </p:sp>
      <p:sp>
        <p:nvSpPr>
          <p:cNvPr id="15" name="TextBox 77"/>
          <p:cNvSpPr txBox="1">
            <a:spLocks noChangeArrowheads="1"/>
          </p:cNvSpPr>
          <p:nvPr/>
        </p:nvSpPr>
        <p:spPr bwMode="auto">
          <a:xfrm>
            <a:off x="8635314" y="3515968"/>
            <a:ext cx="121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>
                <a:solidFill>
                  <a:srgbClr val="00B050"/>
                </a:solidFill>
              </a:rPr>
              <a:t>  </a:t>
            </a:r>
            <a:r>
              <a:rPr lang="en-US" sz="1400" b="1" dirty="0">
                <a:solidFill>
                  <a:srgbClr val="00B050"/>
                </a:solidFill>
              </a:rPr>
              <a:t>Receive Response</a:t>
            </a:r>
          </a:p>
        </p:txBody>
      </p:sp>
    </p:spTree>
    <p:extLst>
      <p:ext uri="{BB962C8B-B14F-4D97-AF65-F5344CB8AC3E}">
        <p14:creationId xmlns:p14="http://schemas.microsoft.com/office/powerpoint/2010/main" val="147609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4205" y="259492"/>
            <a:ext cx="5288692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Sample – Contribution File Upload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842319" y="889687"/>
            <a:ext cx="8128686" cy="5715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Upload - Contribution</a:t>
            </a:r>
          </a:p>
          <a:p>
            <a:pPr marL="0" indent="0" algn="just">
              <a:buNone/>
            </a:pPr>
            <a:r>
              <a:rPr lang="en-US" sz="20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</a:t>
            </a:r>
          </a:p>
          <a:p>
            <a:pPr marL="0" indent="0" algn="just">
              <a:buNone/>
            </a:pPr>
            <a:endParaRPr lang="en-US" sz="1000" b="1" u="sng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User ID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Zip file </a:t>
            </a:r>
          </a:p>
          <a:p>
            <a:pPr marL="457200" lvl="1" indent="0" algn="just">
              <a:buNone/>
            </a:pPr>
            <a:r>
              <a:rPr lang="en-US" sz="20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Contribution </a:t>
            </a:r>
            <a:r>
              <a:rPr lang="en-US" sz="20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  <a:r>
              <a:rPr lang="en-US" sz="2000" b="1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pao</a:t>
            </a:r>
            <a:r>
              <a:rPr lang="en-US" sz="20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file + Signature File (.sig 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IN" sz="20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 Type</a:t>
            </a:r>
          </a:p>
          <a:p>
            <a:pPr algn="just">
              <a:buFont typeface="Wingdings" pitchFamily="2" charset="2"/>
              <a:buChar char="Ø"/>
            </a:pPr>
            <a:endParaRPr lang="en-IN" sz="2400" b="1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r>
              <a:rPr lang="en-US" sz="2200" b="1" u="sng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Response </a:t>
            </a:r>
            <a:endParaRPr lang="en-US" sz="2200" b="1" u="sng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endParaRPr lang="en-US" sz="1000" b="1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Reference No.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Immediate Status (Accepted/Rejected)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Error Code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Error 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Description</a:t>
            </a:r>
            <a:endParaRPr lang="en-IN" b="1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43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4205" y="259492"/>
            <a:ext cx="5993027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Sample – Contribution File Status View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713470" y="762000"/>
            <a:ext cx="7467600" cy="60960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38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Status View- Contribution</a:t>
            </a:r>
          </a:p>
          <a:p>
            <a:pPr marL="0" indent="0" algn="just">
              <a:buNone/>
            </a:pPr>
            <a:r>
              <a:rPr lang="en-US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</a:t>
            </a:r>
          </a:p>
          <a:p>
            <a:pPr marL="0" indent="0" algn="just">
              <a:buNone/>
            </a:pPr>
            <a:endParaRPr lang="en-US" sz="1600" b="1" u="sng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User ID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Reference No.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IN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Entity ID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IN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Signature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IN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 Type</a:t>
            </a:r>
          </a:p>
          <a:p>
            <a:pPr marL="0" indent="0">
              <a:buNone/>
            </a:pPr>
            <a:endParaRPr lang="en-US" b="1" u="sng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r>
              <a:rPr lang="en-US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Response </a:t>
            </a:r>
            <a:endParaRPr lang="en-US" b="1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endParaRPr lang="en-US" sz="1600" b="1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File Reference No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File Name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Transaction ID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Status of File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Error File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CSF file</a:t>
            </a:r>
            <a:endParaRPr lang="en-IN" b="1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9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4205" y="259492"/>
            <a:ext cx="5288692" cy="461665"/>
          </a:xfrm>
          <a:custGeom>
            <a:avLst/>
            <a:gdLst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607275 w 2607275"/>
              <a:gd name="connsiteY2" fmla="*/ 461665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202879 w 2607275"/>
              <a:gd name="connsiteY2" fmla="*/ 459089 h 461665"/>
              <a:gd name="connsiteX3" fmla="*/ 0 w 2607275"/>
              <a:gd name="connsiteY3" fmla="*/ 461665 h 461665"/>
              <a:gd name="connsiteX4" fmla="*/ 0 w 2607275"/>
              <a:gd name="connsiteY4" fmla="*/ 0 h 461665"/>
              <a:gd name="connsiteX0" fmla="*/ 0 w 2607275"/>
              <a:gd name="connsiteY0" fmla="*/ 0 h 461665"/>
              <a:gd name="connsiteX1" fmla="*/ 2607275 w 2607275"/>
              <a:gd name="connsiteY1" fmla="*/ 0 h 461665"/>
              <a:gd name="connsiteX2" fmla="*/ 2355551 w 2607275"/>
              <a:gd name="connsiteY2" fmla="*/ 461470 h 461665"/>
              <a:gd name="connsiteX3" fmla="*/ 0 w 2607275"/>
              <a:gd name="connsiteY3" fmla="*/ 461665 h 461665"/>
              <a:gd name="connsiteX4" fmla="*/ 0 w 2607275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275" h="461665">
                <a:moveTo>
                  <a:pt x="0" y="0"/>
                </a:moveTo>
                <a:lnTo>
                  <a:pt x="2607275" y="0"/>
                </a:lnTo>
                <a:lnTo>
                  <a:pt x="2355551" y="461470"/>
                </a:lnTo>
                <a:lnTo>
                  <a:pt x="0" y="461665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Sample – Registration File Upload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1200665" y="914400"/>
            <a:ext cx="8153400" cy="5715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Upload – Subscriber Registration</a:t>
            </a:r>
          </a:p>
          <a:p>
            <a:pPr marL="0" indent="0" algn="just">
              <a:buNone/>
            </a:pPr>
            <a:r>
              <a:rPr lang="en-US" sz="20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</a:t>
            </a:r>
          </a:p>
          <a:p>
            <a:pPr marL="0" indent="0" algn="just">
              <a:buNone/>
            </a:pPr>
            <a:endParaRPr lang="en-US" sz="1000" b="1" u="sng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User ID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Zip file </a:t>
            </a:r>
          </a:p>
          <a:p>
            <a:pPr marL="457200" lvl="1" indent="0" algn="just">
              <a:buNone/>
            </a:pPr>
            <a:r>
              <a:rPr lang="en-US" sz="20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Subscriber </a:t>
            </a:r>
            <a:r>
              <a:rPr lang="en-US" sz="2000" b="1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Registration.FVU</a:t>
            </a:r>
            <a:r>
              <a:rPr lang="en-US" sz="20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file + Signature File</a:t>
            </a:r>
          </a:p>
          <a:p>
            <a:pPr algn="just">
              <a:buFont typeface="Wingdings" pitchFamily="2" charset="2"/>
              <a:buChar char="Ø"/>
            </a:pPr>
            <a:r>
              <a:rPr lang="en-IN" sz="20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IN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Request Type</a:t>
            </a:r>
          </a:p>
          <a:p>
            <a:pPr algn="just">
              <a:buFont typeface="Wingdings" pitchFamily="2" charset="2"/>
              <a:buChar char="Ø"/>
            </a:pPr>
            <a:endParaRPr lang="en-IN" sz="2400" b="1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r>
              <a:rPr lang="en-US" sz="2200" b="1" u="sng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Response </a:t>
            </a:r>
            <a:endParaRPr lang="en-US" sz="2200" b="1" u="sng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endParaRPr lang="en-US" sz="1000" b="1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File Reference No.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Immediate Status (Accepted/Rejected)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Error Code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Error 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Description</a:t>
            </a:r>
            <a:endParaRPr lang="en-IN" b="1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67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2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653</Words>
  <Application>Microsoft Office PowerPoint</Application>
  <PresentationFormat>Widescreen</PresentationFormat>
  <Paragraphs>183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Courier New</vt:lpstr>
      <vt:lpstr>Helvetica</vt:lpstr>
      <vt:lpstr>Open Sans</vt:lpstr>
      <vt:lpstr>Open Sans Extrabold</vt:lpstr>
      <vt:lpstr>Open Sans Light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Abhishek Dhuri</cp:lastModifiedBy>
  <cp:revision>331</cp:revision>
  <dcterms:created xsi:type="dcterms:W3CDTF">2021-12-20T09:58:50Z</dcterms:created>
  <dcterms:modified xsi:type="dcterms:W3CDTF">2024-07-15T12:50:42Z</dcterms:modified>
</cp:coreProperties>
</file>